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4"/>
  </p:sldMasterIdLst>
  <p:notesMasterIdLst>
    <p:notesMasterId r:id="rId46"/>
  </p:notesMasterIdLst>
  <p:sldIdLst>
    <p:sldId id="256" r:id="rId5"/>
    <p:sldId id="259" r:id="rId6"/>
    <p:sldId id="261" r:id="rId7"/>
    <p:sldId id="264" r:id="rId8"/>
    <p:sldId id="262" r:id="rId9"/>
    <p:sldId id="265" r:id="rId10"/>
    <p:sldId id="266" r:id="rId11"/>
    <p:sldId id="267" r:id="rId12"/>
    <p:sldId id="268" r:id="rId13"/>
    <p:sldId id="285" r:id="rId14"/>
    <p:sldId id="263" r:id="rId15"/>
    <p:sldId id="260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5" r:id="rId32"/>
    <p:sldId id="286" r:id="rId33"/>
    <p:sldId id="287" r:id="rId34"/>
    <p:sldId id="288" r:id="rId35"/>
    <p:sldId id="297" r:id="rId36"/>
    <p:sldId id="296" r:id="rId37"/>
    <p:sldId id="294" r:id="rId38"/>
    <p:sldId id="292" r:id="rId39"/>
    <p:sldId id="291" r:id="rId40"/>
    <p:sldId id="298" r:id="rId41"/>
    <p:sldId id="299" r:id="rId42"/>
    <p:sldId id="302" r:id="rId43"/>
    <p:sldId id="300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1186D-0D9F-4B8C-ACA0-9CE29C1EEDEE}" v="1575" dt="2020-01-27T15:53:18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1" autoAdjust="0"/>
    <p:restoredTop sz="91768" autoAdjust="0"/>
  </p:normalViewPr>
  <p:slideViewPr>
    <p:cSldViewPr snapToGrid="0">
      <p:cViewPr>
        <p:scale>
          <a:sx n="50" d="100"/>
          <a:sy n="50" d="100"/>
        </p:scale>
        <p:origin x="1024" y="2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" userId="90465356-b32a-4b17-8379-715ea4e9f5b3" providerId="ADAL" clId="{88A1186D-0D9F-4B8C-ACA0-9CE29C1EEDEE}"/>
    <pc:docChg chg="addSld modSld sldOrd">
      <pc:chgData name="Juan" userId="90465356-b32a-4b17-8379-715ea4e9f5b3" providerId="ADAL" clId="{88A1186D-0D9F-4B8C-ACA0-9CE29C1EEDEE}" dt="2020-01-28T06:25:14.133" v="45"/>
      <pc:docMkLst>
        <pc:docMk/>
      </pc:docMkLst>
      <pc:sldChg chg="addSp delSp modSp modAnim">
        <pc:chgData name="Juan" userId="90465356-b32a-4b17-8379-715ea4e9f5b3" providerId="ADAL" clId="{88A1186D-0D9F-4B8C-ACA0-9CE29C1EEDEE}" dt="2020-01-28T06:25:14.133" v="45"/>
        <pc:sldMkLst>
          <pc:docMk/>
          <pc:sldMk cId="2137888927" sldId="300"/>
        </pc:sldMkLst>
        <pc:spChg chg="add">
          <ac:chgData name="Juan" userId="90465356-b32a-4b17-8379-715ea4e9f5b3" providerId="ADAL" clId="{88A1186D-0D9F-4B8C-ACA0-9CE29C1EEDEE}" dt="2020-01-28T06:24:20.368" v="43"/>
          <ac:spMkLst>
            <pc:docMk/>
            <pc:sldMk cId="2137888927" sldId="300"/>
            <ac:spMk id="6" creationId="{B630969B-71E1-460D-BAA8-397350B7856B}"/>
          </ac:spMkLst>
        </pc:spChg>
        <pc:picChg chg="del">
          <ac:chgData name="Juan" userId="90465356-b32a-4b17-8379-715ea4e9f5b3" providerId="ADAL" clId="{88A1186D-0D9F-4B8C-ACA0-9CE29C1EEDEE}" dt="2020-01-28T06:24:12.540" v="42" actId="478"/>
          <ac:picMkLst>
            <pc:docMk/>
            <pc:sldMk cId="2137888927" sldId="300"/>
            <ac:picMk id="4" creationId="{F87CDF5F-2D6E-4806-AF46-C152F314D00E}"/>
          </ac:picMkLst>
        </pc:picChg>
        <pc:picChg chg="add mod">
          <ac:chgData name="Juan" userId="90465356-b32a-4b17-8379-715ea4e9f5b3" providerId="ADAL" clId="{88A1186D-0D9F-4B8C-ACA0-9CE29C1EEDEE}" dt="2020-01-28T06:24:58.926" v="44"/>
          <ac:picMkLst>
            <pc:docMk/>
            <pc:sldMk cId="2137888927" sldId="300"/>
            <ac:picMk id="8" creationId="{1FBE0411-8C00-48CF-9837-84A8ABAF78D0}"/>
          </ac:picMkLst>
        </pc:picChg>
      </pc:sldChg>
      <pc:sldChg chg="add">
        <pc:chgData name="Juan" userId="90465356-b32a-4b17-8379-715ea4e9f5b3" providerId="ADAL" clId="{88A1186D-0D9F-4B8C-ACA0-9CE29C1EEDEE}" dt="2020-01-28T06:18:38.695" v="0"/>
        <pc:sldMkLst>
          <pc:docMk/>
          <pc:sldMk cId="187069208" sldId="301"/>
        </pc:sldMkLst>
      </pc:sldChg>
      <pc:sldChg chg="addSp modSp add ord modAnim">
        <pc:chgData name="Juan" userId="90465356-b32a-4b17-8379-715ea4e9f5b3" providerId="ADAL" clId="{88A1186D-0D9F-4B8C-ACA0-9CE29C1EEDEE}" dt="2020-01-28T06:21:12.618" v="40"/>
        <pc:sldMkLst>
          <pc:docMk/>
          <pc:sldMk cId="3076990693" sldId="302"/>
        </pc:sldMkLst>
        <pc:spChg chg="mod">
          <ac:chgData name="Juan" userId="90465356-b32a-4b17-8379-715ea4e9f5b3" providerId="ADAL" clId="{88A1186D-0D9F-4B8C-ACA0-9CE29C1EEDEE}" dt="2020-01-28T06:20:06.781" v="37" actId="5793"/>
          <ac:spMkLst>
            <pc:docMk/>
            <pc:sldMk cId="3076990693" sldId="302"/>
            <ac:spMk id="3" creationId="{24FE6CB9-9020-449D-B04A-5DAF5E33E757}"/>
          </ac:spMkLst>
        </pc:spChg>
        <pc:spChg chg="add mod">
          <ac:chgData name="Juan" userId="90465356-b32a-4b17-8379-715ea4e9f5b3" providerId="ADAL" clId="{88A1186D-0D9F-4B8C-ACA0-9CE29C1EEDEE}" dt="2020-01-28T06:20:19.204" v="38" actId="767"/>
          <ac:spMkLst>
            <pc:docMk/>
            <pc:sldMk cId="3076990693" sldId="302"/>
            <ac:spMk id="5" creationId="{B4391D42-C212-42FF-AB9F-834B286C9893}"/>
          </ac:spMkLst>
        </pc:spChg>
      </pc:sldChg>
      <pc:sldChg chg="add">
        <pc:chgData name="Juan" userId="90465356-b32a-4b17-8379-715ea4e9f5b3" providerId="ADAL" clId="{88A1186D-0D9F-4B8C-ACA0-9CE29C1EEDEE}" dt="2020-01-28T06:21:34.191" v="41"/>
        <pc:sldMkLst>
          <pc:docMk/>
          <pc:sldMk cId="2798496187" sldId="303"/>
        </pc:sldMkLst>
      </pc:sldChg>
    </pc:docChg>
  </pc:docChgLst>
  <pc:docChgLst>
    <pc:chgData name="Juan Calero Gómez" userId="90465356-b32a-4b17-8379-715ea4e9f5b3" providerId="ADAL" clId="{88A1186D-0D9F-4B8C-ACA0-9CE29C1EEDEE}"/>
    <pc:docChg chg="undo redo custSel mod addSld delSld modSld sldOrd">
      <pc:chgData name="Juan Calero Gómez" userId="90465356-b32a-4b17-8379-715ea4e9f5b3" providerId="ADAL" clId="{88A1186D-0D9F-4B8C-ACA0-9CE29C1EEDEE}" dt="2020-01-27T15:53:18.031" v="7063" actId="1076"/>
      <pc:docMkLst>
        <pc:docMk/>
      </pc:docMkLst>
      <pc:sldChg chg="modSp">
        <pc:chgData name="Juan Calero Gómez" userId="90465356-b32a-4b17-8379-715ea4e9f5b3" providerId="ADAL" clId="{88A1186D-0D9F-4B8C-ACA0-9CE29C1EEDEE}" dt="2020-01-27T06:28:43.215" v="5907" actId="20577"/>
        <pc:sldMkLst>
          <pc:docMk/>
          <pc:sldMk cId="1566766491" sldId="256"/>
        </pc:sldMkLst>
        <pc:spChg chg="mod">
          <ac:chgData name="Juan Calero Gómez" userId="90465356-b32a-4b17-8379-715ea4e9f5b3" providerId="ADAL" clId="{88A1186D-0D9F-4B8C-ACA0-9CE29C1EEDEE}" dt="2020-01-21T17:47:21.816" v="4253"/>
          <ac:spMkLst>
            <pc:docMk/>
            <pc:sldMk cId="1566766491" sldId="256"/>
            <ac:spMk id="2" creationId="{E9740199-3680-4D21-99BA-5E9071E567AB}"/>
          </ac:spMkLst>
        </pc:spChg>
        <pc:spChg chg="mod">
          <ac:chgData name="Juan Calero Gómez" userId="90465356-b32a-4b17-8379-715ea4e9f5b3" providerId="ADAL" clId="{88A1186D-0D9F-4B8C-ACA0-9CE29C1EEDEE}" dt="2020-01-27T06:28:43.215" v="5907" actId="20577"/>
          <ac:spMkLst>
            <pc:docMk/>
            <pc:sldMk cId="1566766491" sldId="256"/>
            <ac:spMk id="3" creationId="{3EE19845-790B-44D1-9068-4E9F560019DA}"/>
          </ac:spMkLst>
        </pc:spChg>
      </pc:sldChg>
      <pc:sldChg chg="modSp">
        <pc:chgData name="Juan Calero Gómez" userId="90465356-b32a-4b17-8379-715ea4e9f5b3" providerId="ADAL" clId="{88A1186D-0D9F-4B8C-ACA0-9CE29C1EEDEE}" dt="2020-01-27T06:30:45.158" v="5926" actId="20577"/>
        <pc:sldMkLst>
          <pc:docMk/>
          <pc:sldMk cId="1086442642" sldId="259"/>
        </pc:sldMkLst>
        <pc:spChg chg="mod">
          <ac:chgData name="Juan Calero Gómez" userId="90465356-b32a-4b17-8379-715ea4e9f5b3" providerId="ADAL" clId="{88A1186D-0D9F-4B8C-ACA0-9CE29C1EEDEE}" dt="2020-01-27T06:30:45.158" v="5926" actId="20577"/>
          <ac:spMkLst>
            <pc:docMk/>
            <pc:sldMk cId="1086442642" sldId="259"/>
            <ac:spMk id="3" creationId="{BD8CAED1-2E80-49A4-AF58-A7B60DDBCF40}"/>
          </ac:spMkLst>
        </pc:spChg>
        <pc:picChg chg="mod">
          <ac:chgData name="Juan Calero Gómez" userId="90465356-b32a-4b17-8379-715ea4e9f5b3" providerId="ADAL" clId="{88A1186D-0D9F-4B8C-ACA0-9CE29C1EEDEE}" dt="2020-01-27T06:28:11.365" v="5886" actId="1076"/>
          <ac:picMkLst>
            <pc:docMk/>
            <pc:sldMk cId="1086442642" sldId="259"/>
            <ac:picMk id="1030" creationId="{9A67CBE6-B223-4D27-A491-9D8FB241622B}"/>
          </ac:picMkLst>
        </pc:picChg>
        <pc:picChg chg="mod">
          <ac:chgData name="Juan Calero Gómez" userId="90465356-b32a-4b17-8379-715ea4e9f5b3" providerId="ADAL" clId="{88A1186D-0D9F-4B8C-ACA0-9CE29C1EEDEE}" dt="2020-01-24T10:12:54.881" v="5126" actId="1076"/>
          <ac:picMkLst>
            <pc:docMk/>
            <pc:sldMk cId="1086442642" sldId="259"/>
            <ac:picMk id="1034" creationId="{D78A081B-AC66-4A1B-96F4-47EBB07B516B}"/>
          </ac:picMkLst>
        </pc:picChg>
      </pc:sldChg>
      <pc:sldChg chg="addSp delSp modSp">
        <pc:chgData name="Juan Calero Gómez" userId="90465356-b32a-4b17-8379-715ea4e9f5b3" providerId="ADAL" clId="{88A1186D-0D9F-4B8C-ACA0-9CE29C1EEDEE}" dt="2020-01-27T07:14:28.448" v="6893" actId="20577"/>
        <pc:sldMkLst>
          <pc:docMk/>
          <pc:sldMk cId="3101912194" sldId="260"/>
        </pc:sldMkLst>
        <pc:spChg chg="mod">
          <ac:chgData name="Juan Calero Gómez" userId="90465356-b32a-4b17-8379-715ea4e9f5b3" providerId="ADAL" clId="{88A1186D-0D9F-4B8C-ACA0-9CE29C1EEDEE}" dt="2020-01-27T07:14:28.448" v="6893" actId="20577"/>
          <ac:spMkLst>
            <pc:docMk/>
            <pc:sldMk cId="3101912194" sldId="260"/>
            <ac:spMk id="3" creationId="{4AA194C6-0B24-4B34-A562-3D720E01AC83}"/>
          </ac:spMkLst>
        </pc:spChg>
        <pc:grpChg chg="add mod">
          <ac:chgData name="Juan Calero Gómez" userId="90465356-b32a-4b17-8379-715ea4e9f5b3" providerId="ADAL" clId="{88A1186D-0D9F-4B8C-ACA0-9CE29C1EEDEE}" dt="2020-01-21T10:51:58.034" v="1813" actId="164"/>
          <ac:grpSpMkLst>
            <pc:docMk/>
            <pc:sldMk cId="3101912194" sldId="260"/>
            <ac:grpSpMk id="8" creationId="{10107095-5952-4ABA-80C1-6031893EBC3E}"/>
          </ac:grpSpMkLst>
        </pc:grpChg>
        <pc:grpChg chg="add del mod">
          <ac:chgData name="Juan Calero Gómez" userId="90465356-b32a-4b17-8379-715ea4e9f5b3" providerId="ADAL" clId="{88A1186D-0D9F-4B8C-ACA0-9CE29C1EEDEE}" dt="2020-01-21T10:52:24.886" v="1817" actId="478"/>
          <ac:grpSpMkLst>
            <pc:docMk/>
            <pc:sldMk cId="3101912194" sldId="260"/>
            <ac:grpSpMk id="10" creationId="{A6A8DD42-6424-4208-9882-E6D2551E58CA}"/>
          </ac:grpSpMkLst>
        </pc:grpChg>
        <pc:picChg chg="add mod">
          <ac:chgData name="Juan Calero Gómez" userId="90465356-b32a-4b17-8379-715ea4e9f5b3" providerId="ADAL" clId="{88A1186D-0D9F-4B8C-ACA0-9CE29C1EEDEE}" dt="2020-01-21T10:51:03.719" v="1808" actId="164"/>
          <ac:picMkLst>
            <pc:docMk/>
            <pc:sldMk cId="3101912194" sldId="260"/>
            <ac:picMk id="4" creationId="{4F8AF6B9-2B74-4235-B4E4-9904B63C4EC5}"/>
          </ac:picMkLst>
        </pc:picChg>
        <pc:picChg chg="add mod">
          <ac:chgData name="Juan Calero Gómez" userId="90465356-b32a-4b17-8379-715ea4e9f5b3" providerId="ADAL" clId="{88A1186D-0D9F-4B8C-ACA0-9CE29C1EEDEE}" dt="2020-01-21T10:51:03.719" v="1808" actId="164"/>
          <ac:picMkLst>
            <pc:docMk/>
            <pc:sldMk cId="3101912194" sldId="260"/>
            <ac:picMk id="7" creationId="{0100EED7-049C-41DF-A0B0-AFD5125E16E7}"/>
          </ac:picMkLst>
        </pc:picChg>
        <pc:picChg chg="add mod">
          <ac:chgData name="Juan Calero Gómez" userId="90465356-b32a-4b17-8379-715ea4e9f5b3" providerId="ADAL" clId="{88A1186D-0D9F-4B8C-ACA0-9CE29C1EEDEE}" dt="2020-01-21T10:51:58.034" v="1813" actId="164"/>
          <ac:picMkLst>
            <pc:docMk/>
            <pc:sldMk cId="3101912194" sldId="260"/>
            <ac:picMk id="9" creationId="{730DD5DD-D686-4A5A-B841-4D7BDBC418FE}"/>
          </ac:picMkLst>
        </pc:picChg>
      </pc:sldChg>
      <pc:sldChg chg="addSp delSp modSp">
        <pc:chgData name="Juan Calero Gómez" userId="90465356-b32a-4b17-8379-715ea4e9f5b3" providerId="ADAL" clId="{88A1186D-0D9F-4B8C-ACA0-9CE29C1EEDEE}" dt="2020-01-27T06:35:54.178" v="5934" actId="20577"/>
        <pc:sldMkLst>
          <pc:docMk/>
          <pc:sldMk cId="2401652896" sldId="262"/>
        </pc:sldMkLst>
        <pc:spChg chg="mod">
          <ac:chgData name="Juan Calero Gómez" userId="90465356-b32a-4b17-8379-715ea4e9f5b3" providerId="ADAL" clId="{88A1186D-0D9F-4B8C-ACA0-9CE29C1EEDEE}" dt="2020-01-20T12:18:14.455" v="210" actId="14100"/>
          <ac:spMkLst>
            <pc:docMk/>
            <pc:sldMk cId="2401652896" sldId="262"/>
            <ac:spMk id="2" creationId="{44129B79-7688-495D-BF1A-3E943A7B7FDC}"/>
          </ac:spMkLst>
        </pc:spChg>
        <pc:spChg chg="mod">
          <ac:chgData name="Juan Calero Gómez" userId="90465356-b32a-4b17-8379-715ea4e9f5b3" providerId="ADAL" clId="{88A1186D-0D9F-4B8C-ACA0-9CE29C1EEDEE}" dt="2020-01-27T06:35:54.178" v="5934" actId="20577"/>
          <ac:spMkLst>
            <pc:docMk/>
            <pc:sldMk cId="2401652896" sldId="262"/>
            <ac:spMk id="3" creationId="{4AA194C6-0B24-4B34-A562-3D720E01AC83}"/>
          </ac:spMkLst>
        </pc:spChg>
        <pc:picChg chg="mod">
          <ac:chgData name="Juan Calero Gómez" userId="90465356-b32a-4b17-8379-715ea4e9f5b3" providerId="ADAL" clId="{88A1186D-0D9F-4B8C-ACA0-9CE29C1EEDEE}" dt="2020-01-20T12:25:51.555" v="232" actId="1076"/>
          <ac:picMkLst>
            <pc:docMk/>
            <pc:sldMk cId="2401652896" sldId="262"/>
            <ac:picMk id="5" creationId="{D59F32A6-DF83-427C-8AEF-C1E4018272CE}"/>
          </ac:picMkLst>
        </pc:picChg>
        <pc:picChg chg="add del mod">
          <ac:chgData name="Juan Calero Gómez" userId="90465356-b32a-4b17-8379-715ea4e9f5b3" providerId="ADAL" clId="{88A1186D-0D9F-4B8C-ACA0-9CE29C1EEDEE}" dt="2020-01-20T12:18:16.688" v="211"/>
          <ac:picMkLst>
            <pc:docMk/>
            <pc:sldMk cId="2401652896" sldId="262"/>
            <ac:picMk id="3074" creationId="{7B38EA59-4EAF-4A1A-AF31-6C6DF7A8DA1A}"/>
          </ac:picMkLst>
        </pc:picChg>
        <pc:picChg chg="add mod">
          <ac:chgData name="Juan Calero Gómez" userId="90465356-b32a-4b17-8379-715ea4e9f5b3" providerId="ADAL" clId="{88A1186D-0D9F-4B8C-ACA0-9CE29C1EEDEE}" dt="2020-01-20T12:29:02.679" v="500" actId="1076"/>
          <ac:picMkLst>
            <pc:docMk/>
            <pc:sldMk cId="2401652896" sldId="262"/>
            <ac:picMk id="3076" creationId="{A9DD5D20-66EE-4E32-A1C9-27463C6CCF96}"/>
          </ac:picMkLst>
        </pc:picChg>
      </pc:sldChg>
      <pc:sldChg chg="addSp delSp modSp modNotesTx">
        <pc:chgData name="Juan Calero Gómez" userId="90465356-b32a-4b17-8379-715ea4e9f5b3" providerId="ADAL" clId="{88A1186D-0D9F-4B8C-ACA0-9CE29C1EEDEE}" dt="2020-01-27T07:14:14.869" v="6883" actId="1076"/>
        <pc:sldMkLst>
          <pc:docMk/>
          <pc:sldMk cId="2444459796" sldId="263"/>
        </pc:sldMkLst>
        <pc:spChg chg="mod">
          <ac:chgData name="Juan Calero Gómez" userId="90465356-b32a-4b17-8379-715ea4e9f5b3" providerId="ADAL" clId="{88A1186D-0D9F-4B8C-ACA0-9CE29C1EEDEE}" dt="2020-01-22T06:43:47.749" v="4283" actId="3064"/>
          <ac:spMkLst>
            <pc:docMk/>
            <pc:sldMk cId="2444459796" sldId="263"/>
            <ac:spMk id="3" creationId="{4AA194C6-0B24-4B34-A562-3D720E01AC83}"/>
          </ac:spMkLst>
        </pc:spChg>
        <pc:spChg chg="add mod">
          <ac:chgData name="Juan Calero Gómez" userId="90465356-b32a-4b17-8379-715ea4e9f5b3" providerId="ADAL" clId="{88A1186D-0D9F-4B8C-ACA0-9CE29C1EEDEE}" dt="2020-01-27T07:14:12.903" v="6882" actId="1076"/>
          <ac:spMkLst>
            <pc:docMk/>
            <pc:sldMk cId="2444459796" sldId="263"/>
            <ac:spMk id="6" creationId="{8DB2CA10-1DCD-4B98-A0B3-1DCABC1A0D7E}"/>
          </ac:spMkLst>
        </pc:spChg>
        <pc:picChg chg="add del mod">
          <ac:chgData name="Juan Calero Gómez" userId="90465356-b32a-4b17-8379-715ea4e9f5b3" providerId="ADAL" clId="{88A1186D-0D9F-4B8C-ACA0-9CE29C1EEDEE}" dt="2020-01-22T06:46:23.619" v="4292" actId="478"/>
          <ac:picMkLst>
            <pc:docMk/>
            <pc:sldMk cId="2444459796" sldId="263"/>
            <ac:picMk id="4" creationId="{76F12FBA-8234-46EE-9268-5530320C64E2}"/>
          </ac:picMkLst>
        </pc:picChg>
        <pc:picChg chg="add mod">
          <ac:chgData name="Juan Calero Gómez" userId="90465356-b32a-4b17-8379-715ea4e9f5b3" providerId="ADAL" clId="{88A1186D-0D9F-4B8C-ACA0-9CE29C1EEDEE}" dt="2020-01-27T07:14:14.869" v="6883" actId="1076"/>
          <ac:picMkLst>
            <pc:docMk/>
            <pc:sldMk cId="2444459796" sldId="263"/>
            <ac:picMk id="7" creationId="{78F8E603-AF69-47E9-B32B-C641056A316A}"/>
          </ac:picMkLst>
        </pc:picChg>
        <pc:picChg chg="add del mod">
          <ac:chgData name="Juan Calero Gómez" userId="90465356-b32a-4b17-8379-715ea4e9f5b3" providerId="ADAL" clId="{88A1186D-0D9F-4B8C-ACA0-9CE29C1EEDEE}" dt="2020-01-22T06:43:58.453" v="4286" actId="478"/>
          <ac:picMkLst>
            <pc:docMk/>
            <pc:sldMk cId="2444459796" sldId="263"/>
            <ac:picMk id="7170" creationId="{D7D98061-781C-49EC-95FB-AB9DE428E2D6}"/>
          </ac:picMkLst>
        </pc:picChg>
      </pc:sldChg>
      <pc:sldChg chg="modSp modAnim">
        <pc:chgData name="Juan Calero Gómez" userId="90465356-b32a-4b17-8379-715ea4e9f5b3" providerId="ADAL" clId="{88A1186D-0D9F-4B8C-ACA0-9CE29C1EEDEE}" dt="2020-01-20T13:56:47.794" v="1326" actId="20577"/>
        <pc:sldMkLst>
          <pc:docMk/>
          <pc:sldMk cId="4106137433" sldId="264"/>
        </pc:sldMkLst>
        <pc:spChg chg="mod">
          <ac:chgData name="Juan Calero Gómez" userId="90465356-b32a-4b17-8379-715ea4e9f5b3" providerId="ADAL" clId="{88A1186D-0D9F-4B8C-ACA0-9CE29C1EEDEE}" dt="2020-01-20T12:16:04.436" v="177" actId="20577"/>
          <ac:spMkLst>
            <pc:docMk/>
            <pc:sldMk cId="4106137433" sldId="264"/>
            <ac:spMk id="2" creationId="{44129B79-7688-495D-BF1A-3E943A7B7FDC}"/>
          </ac:spMkLst>
        </pc:spChg>
        <pc:spChg chg="mod">
          <ac:chgData name="Juan Calero Gómez" userId="90465356-b32a-4b17-8379-715ea4e9f5b3" providerId="ADAL" clId="{88A1186D-0D9F-4B8C-ACA0-9CE29C1EEDEE}" dt="2020-01-20T13:56:47.794" v="1326" actId="20577"/>
          <ac:spMkLst>
            <pc:docMk/>
            <pc:sldMk cId="4106137433" sldId="264"/>
            <ac:spMk id="3" creationId="{4AA194C6-0B24-4B34-A562-3D720E01AC83}"/>
          </ac:spMkLst>
        </pc:spChg>
        <pc:spChg chg="mod">
          <ac:chgData name="Juan Calero Gómez" userId="90465356-b32a-4b17-8379-715ea4e9f5b3" providerId="ADAL" clId="{88A1186D-0D9F-4B8C-ACA0-9CE29C1EEDEE}" dt="2020-01-20T12:17:26.086" v="195" actId="207"/>
          <ac:spMkLst>
            <pc:docMk/>
            <pc:sldMk cId="4106137433" sldId="264"/>
            <ac:spMk id="9" creationId="{E14BFEB7-1D01-44A6-B991-E5678754EDA4}"/>
          </ac:spMkLst>
        </pc:spChg>
      </pc:sldChg>
      <pc:sldChg chg="addSp delSp modSp add modAnim">
        <pc:chgData name="Juan Calero Gómez" userId="90465356-b32a-4b17-8379-715ea4e9f5b3" providerId="ADAL" clId="{88A1186D-0D9F-4B8C-ACA0-9CE29C1EEDEE}" dt="2020-01-27T06:39:06.475" v="5936" actId="113"/>
        <pc:sldMkLst>
          <pc:docMk/>
          <pc:sldMk cId="2148139757" sldId="265"/>
        </pc:sldMkLst>
        <pc:spChg chg="mod">
          <ac:chgData name="Juan Calero Gómez" userId="90465356-b32a-4b17-8379-715ea4e9f5b3" providerId="ADAL" clId="{88A1186D-0D9F-4B8C-ACA0-9CE29C1EEDEE}" dt="2020-01-27T06:39:06.475" v="5936" actId="113"/>
          <ac:spMkLst>
            <pc:docMk/>
            <pc:sldMk cId="2148139757" sldId="265"/>
            <ac:spMk id="3" creationId="{4AA194C6-0B24-4B34-A562-3D720E01AC83}"/>
          </ac:spMkLst>
        </pc:spChg>
        <pc:spChg chg="add del">
          <ac:chgData name="Juan Calero Gómez" userId="90465356-b32a-4b17-8379-715ea4e9f5b3" providerId="ADAL" clId="{88A1186D-0D9F-4B8C-ACA0-9CE29C1EEDEE}" dt="2020-01-20T12:39:21.866" v="949"/>
          <ac:spMkLst>
            <pc:docMk/>
            <pc:sldMk cId="2148139757" sldId="265"/>
            <ac:spMk id="4" creationId="{888E0A29-9873-4F1D-AC28-66451F7BBB8E}"/>
          </ac:spMkLst>
        </pc:spChg>
        <pc:spChg chg="add mod">
          <ac:chgData name="Juan Calero Gómez" userId="90465356-b32a-4b17-8379-715ea4e9f5b3" providerId="ADAL" clId="{88A1186D-0D9F-4B8C-ACA0-9CE29C1EEDEE}" dt="2020-01-21T10:44:45.478" v="1803" actId="404"/>
          <ac:spMkLst>
            <pc:docMk/>
            <pc:sldMk cId="2148139757" sldId="265"/>
            <ac:spMk id="6" creationId="{3099F57F-E7DE-42BF-8B8D-307117476211}"/>
          </ac:spMkLst>
        </pc:spChg>
        <pc:spChg chg="add del">
          <ac:chgData name="Juan Calero Gómez" userId="90465356-b32a-4b17-8379-715ea4e9f5b3" providerId="ADAL" clId="{88A1186D-0D9F-4B8C-ACA0-9CE29C1EEDEE}" dt="2020-01-20T12:40:56.560" v="1013"/>
          <ac:spMkLst>
            <pc:docMk/>
            <pc:sldMk cId="2148139757" sldId="265"/>
            <ac:spMk id="7" creationId="{FC743ACC-2599-4EC9-99A2-A68D80FE7D9A}"/>
          </ac:spMkLst>
        </pc:spChg>
        <pc:spChg chg="add del">
          <ac:chgData name="Juan Calero Gómez" userId="90465356-b32a-4b17-8379-715ea4e9f5b3" providerId="ADAL" clId="{88A1186D-0D9F-4B8C-ACA0-9CE29C1EEDEE}" dt="2020-01-20T12:40:58.518" v="1015"/>
          <ac:spMkLst>
            <pc:docMk/>
            <pc:sldMk cId="2148139757" sldId="265"/>
            <ac:spMk id="8" creationId="{62DE971F-65BE-4CCD-99AE-36C5B2F0F12B}"/>
          </ac:spMkLst>
        </pc:spChg>
        <pc:spChg chg="add del">
          <ac:chgData name="Juan Calero Gómez" userId="90465356-b32a-4b17-8379-715ea4e9f5b3" providerId="ADAL" clId="{88A1186D-0D9F-4B8C-ACA0-9CE29C1EEDEE}" dt="2020-01-20T12:41:06.143" v="1017"/>
          <ac:spMkLst>
            <pc:docMk/>
            <pc:sldMk cId="2148139757" sldId="265"/>
            <ac:spMk id="9" creationId="{8809A58A-889D-4BC1-B53D-9CC00A351150}"/>
          </ac:spMkLst>
        </pc:spChg>
        <pc:spChg chg="add del">
          <ac:chgData name="Juan Calero Gómez" userId="90465356-b32a-4b17-8379-715ea4e9f5b3" providerId="ADAL" clId="{88A1186D-0D9F-4B8C-ACA0-9CE29C1EEDEE}" dt="2020-01-20T12:41:13.801" v="1024"/>
          <ac:spMkLst>
            <pc:docMk/>
            <pc:sldMk cId="2148139757" sldId="265"/>
            <ac:spMk id="10" creationId="{869F5ED6-CC6C-46A7-8CEB-F7766E6B7E77}"/>
          </ac:spMkLst>
        </pc:spChg>
        <pc:spChg chg="add del">
          <ac:chgData name="Juan Calero Gómez" userId="90465356-b32a-4b17-8379-715ea4e9f5b3" providerId="ADAL" clId="{88A1186D-0D9F-4B8C-ACA0-9CE29C1EEDEE}" dt="2020-01-20T12:41:24.812" v="1052"/>
          <ac:spMkLst>
            <pc:docMk/>
            <pc:sldMk cId="2148139757" sldId="265"/>
            <ac:spMk id="12" creationId="{8F85B471-AC9F-48B4-810B-E9E6B21963CA}"/>
          </ac:spMkLst>
        </pc:spChg>
        <pc:spChg chg="add mod">
          <ac:chgData name="Juan Calero Gómez" userId="90465356-b32a-4b17-8379-715ea4e9f5b3" providerId="ADAL" clId="{88A1186D-0D9F-4B8C-ACA0-9CE29C1EEDEE}" dt="2020-01-22T07:08:31.454" v="4456" actId="1076"/>
          <ac:spMkLst>
            <pc:docMk/>
            <pc:sldMk cId="2148139757" sldId="265"/>
            <ac:spMk id="14" creationId="{EFB230E7-6AB4-4795-82BB-4C5D44E1EEF0}"/>
          </ac:spMkLst>
        </pc:spChg>
        <pc:spChg chg="add mod">
          <ac:chgData name="Juan Calero Gómez" userId="90465356-b32a-4b17-8379-715ea4e9f5b3" providerId="ADAL" clId="{88A1186D-0D9F-4B8C-ACA0-9CE29C1EEDEE}" dt="2020-01-21T10:44:41.962" v="1802" actId="404"/>
          <ac:spMkLst>
            <pc:docMk/>
            <pc:sldMk cId="2148139757" sldId="265"/>
            <ac:spMk id="15" creationId="{741266B1-B0B3-45C9-B971-8845B8372738}"/>
          </ac:spMkLst>
        </pc:spChg>
        <pc:picChg chg="del">
          <ac:chgData name="Juan Calero Gómez" userId="90465356-b32a-4b17-8379-715ea4e9f5b3" providerId="ADAL" clId="{88A1186D-0D9F-4B8C-ACA0-9CE29C1EEDEE}" dt="2020-01-20T12:39:15.497" v="947" actId="478"/>
          <ac:picMkLst>
            <pc:docMk/>
            <pc:sldMk cId="2148139757" sldId="265"/>
            <ac:picMk id="3076" creationId="{A9DD5D20-66EE-4E32-A1C9-27463C6CCF96}"/>
          </ac:picMkLst>
        </pc:picChg>
        <pc:picChg chg="add mod">
          <ac:chgData name="Juan Calero Gómez" userId="90465356-b32a-4b17-8379-715ea4e9f5b3" providerId="ADAL" clId="{88A1186D-0D9F-4B8C-ACA0-9CE29C1EEDEE}" dt="2020-01-22T07:03:50.317" v="4337" actId="1076"/>
          <ac:picMkLst>
            <pc:docMk/>
            <pc:sldMk cId="2148139757" sldId="265"/>
            <ac:picMk id="4104" creationId="{0016D4E8-8397-4C7B-AF4D-37554B5E14D7}"/>
          </ac:picMkLst>
        </pc:picChg>
      </pc:sldChg>
      <pc:sldChg chg="addSp delSp modSp add ord modNotesTx">
        <pc:chgData name="Juan Calero Gómez" userId="90465356-b32a-4b17-8379-715ea4e9f5b3" providerId="ADAL" clId="{88A1186D-0D9F-4B8C-ACA0-9CE29C1EEDEE}" dt="2020-01-27T06:51:05.683" v="6272" actId="20577"/>
        <pc:sldMkLst>
          <pc:docMk/>
          <pc:sldMk cId="2466690934" sldId="266"/>
        </pc:sldMkLst>
        <pc:spChg chg="mod">
          <ac:chgData name="Juan Calero Gómez" userId="90465356-b32a-4b17-8379-715ea4e9f5b3" providerId="ADAL" clId="{88A1186D-0D9F-4B8C-ACA0-9CE29C1EEDEE}" dt="2020-01-27T06:49:10.106" v="6267" actId="5793"/>
          <ac:spMkLst>
            <pc:docMk/>
            <pc:sldMk cId="2466690934" sldId="266"/>
            <ac:spMk id="3" creationId="{4AA194C6-0B24-4B34-A562-3D720E01AC83}"/>
          </ac:spMkLst>
        </pc:spChg>
        <pc:spChg chg="add del">
          <ac:chgData name="Juan Calero Gómez" userId="90465356-b32a-4b17-8379-715ea4e9f5b3" providerId="ADAL" clId="{88A1186D-0D9F-4B8C-ACA0-9CE29C1EEDEE}" dt="2020-01-20T13:58:41.956" v="1400"/>
          <ac:spMkLst>
            <pc:docMk/>
            <pc:sldMk cId="2466690934" sldId="266"/>
            <ac:spMk id="4" creationId="{0183FAA7-C34D-47F3-9B9F-240704018636}"/>
          </ac:spMkLst>
        </pc:spChg>
        <pc:spChg chg="add mod">
          <ac:chgData name="Juan Calero Gómez" userId="90465356-b32a-4b17-8379-715ea4e9f5b3" providerId="ADAL" clId="{88A1186D-0D9F-4B8C-ACA0-9CE29C1EEDEE}" dt="2020-01-27T06:48:42.991" v="6248"/>
          <ac:spMkLst>
            <pc:docMk/>
            <pc:sldMk cId="2466690934" sldId="266"/>
            <ac:spMk id="8" creationId="{E6E6B463-6EBD-4286-80ED-BE814008EC1A}"/>
          </ac:spMkLst>
        </pc:spChg>
        <pc:spChg chg="add mod">
          <ac:chgData name="Juan Calero Gómez" userId="90465356-b32a-4b17-8379-715ea4e9f5b3" providerId="ADAL" clId="{88A1186D-0D9F-4B8C-ACA0-9CE29C1EEDEE}" dt="2020-01-27T06:51:05.683" v="6272" actId="20577"/>
          <ac:spMkLst>
            <pc:docMk/>
            <pc:sldMk cId="2466690934" sldId="266"/>
            <ac:spMk id="9" creationId="{DE24C102-7A89-439D-AD2E-85FD339FF2C0}"/>
          </ac:spMkLst>
        </pc:spChg>
        <pc:picChg chg="add del">
          <ac:chgData name="Juan Calero Gómez" userId="90465356-b32a-4b17-8379-715ea4e9f5b3" providerId="ADAL" clId="{88A1186D-0D9F-4B8C-ACA0-9CE29C1EEDEE}" dt="2020-01-27T06:47:20.210" v="6186"/>
          <ac:picMkLst>
            <pc:docMk/>
            <pc:sldMk cId="2466690934" sldId="266"/>
            <ac:picMk id="1026" creationId="{958128D4-9EC7-42B8-BB6D-A1BE9CF06E26}"/>
          </ac:picMkLst>
        </pc:picChg>
        <pc:picChg chg="del">
          <ac:chgData name="Juan Calero Gómez" userId="90465356-b32a-4b17-8379-715ea4e9f5b3" providerId="ADAL" clId="{88A1186D-0D9F-4B8C-ACA0-9CE29C1EEDEE}" dt="2020-01-20T13:58:32.857" v="1397" actId="478"/>
          <ac:picMkLst>
            <pc:docMk/>
            <pc:sldMk cId="2466690934" sldId="266"/>
            <ac:picMk id="3076" creationId="{A9DD5D20-66EE-4E32-A1C9-27463C6CCF96}"/>
          </ac:picMkLst>
        </pc:picChg>
      </pc:sldChg>
      <pc:sldChg chg="addSp delSp modSp add">
        <pc:chgData name="Juan Calero Gómez" userId="90465356-b32a-4b17-8379-715ea4e9f5b3" providerId="ADAL" clId="{88A1186D-0D9F-4B8C-ACA0-9CE29C1EEDEE}" dt="2020-01-27T06:52:25.713" v="6282" actId="11529"/>
        <pc:sldMkLst>
          <pc:docMk/>
          <pc:sldMk cId="996179551" sldId="267"/>
        </pc:sldMkLst>
        <pc:spChg chg="mod">
          <ac:chgData name="Juan Calero Gómez" userId="90465356-b32a-4b17-8379-715ea4e9f5b3" providerId="ADAL" clId="{88A1186D-0D9F-4B8C-ACA0-9CE29C1EEDEE}" dt="2020-01-21T10:31:36.781" v="1622" actId="14100"/>
          <ac:spMkLst>
            <pc:docMk/>
            <pc:sldMk cId="996179551" sldId="267"/>
            <ac:spMk id="3" creationId="{4AA194C6-0B24-4B34-A562-3D720E01AC83}"/>
          </ac:spMkLst>
        </pc:spChg>
        <pc:spChg chg="add del mod">
          <ac:chgData name="Juan Calero Gómez" userId="90465356-b32a-4b17-8379-715ea4e9f5b3" providerId="ADAL" clId="{88A1186D-0D9F-4B8C-ACA0-9CE29C1EEDEE}" dt="2020-01-27T06:52:08.148" v="6280" actId="11529"/>
          <ac:spMkLst>
            <pc:docMk/>
            <pc:sldMk cId="996179551" sldId="267"/>
            <ac:spMk id="4" creationId="{A6E797F5-DE6C-4A7C-BEBC-45405145472F}"/>
          </ac:spMkLst>
        </pc:spChg>
        <pc:spChg chg="add del mod">
          <ac:chgData name="Juan Calero Gómez" userId="90465356-b32a-4b17-8379-715ea4e9f5b3" providerId="ADAL" clId="{88A1186D-0D9F-4B8C-ACA0-9CE29C1EEDEE}" dt="2020-01-27T06:52:25.713" v="6282" actId="11529"/>
          <ac:spMkLst>
            <pc:docMk/>
            <pc:sldMk cId="996179551" sldId="267"/>
            <ac:spMk id="6" creationId="{AA10B711-E197-45A0-8FBD-AF6C1F5EC6FB}"/>
          </ac:spMkLst>
        </pc:spChg>
        <pc:spChg chg="add mod">
          <ac:chgData name="Juan Calero Gómez" userId="90465356-b32a-4b17-8379-715ea4e9f5b3" providerId="ADAL" clId="{88A1186D-0D9F-4B8C-ACA0-9CE29C1EEDEE}" dt="2020-01-26T15:46:02.767" v="5506" actId="207"/>
          <ac:spMkLst>
            <pc:docMk/>
            <pc:sldMk cId="996179551" sldId="267"/>
            <ac:spMk id="8" creationId="{B287E93E-B40F-4CBD-B2D1-5EE12FA8622B}"/>
          </ac:spMkLst>
        </pc:spChg>
        <pc:spChg chg="add mod">
          <ac:chgData name="Juan Calero Gómez" userId="90465356-b32a-4b17-8379-715ea4e9f5b3" providerId="ADAL" clId="{88A1186D-0D9F-4B8C-ACA0-9CE29C1EEDEE}" dt="2020-01-27T06:51:23.691" v="6278" actId="20577"/>
          <ac:spMkLst>
            <pc:docMk/>
            <pc:sldMk cId="996179551" sldId="267"/>
            <ac:spMk id="9" creationId="{A0A19924-0C94-42A3-8F5A-FF502ADC215F}"/>
          </ac:spMkLst>
        </pc:spChg>
        <pc:spChg chg="add mod">
          <ac:chgData name="Juan Calero Gómez" userId="90465356-b32a-4b17-8379-715ea4e9f5b3" providerId="ADAL" clId="{88A1186D-0D9F-4B8C-ACA0-9CE29C1EEDEE}" dt="2020-01-27T06:51:19.556" v="6275" actId="20577"/>
          <ac:spMkLst>
            <pc:docMk/>
            <pc:sldMk cId="996179551" sldId="267"/>
            <ac:spMk id="10" creationId="{C9C78508-20BA-4E7C-A9EE-BAFEB5EFB40B}"/>
          </ac:spMkLst>
        </pc:spChg>
        <pc:picChg chg="mod">
          <ac:chgData name="Juan Calero Gómez" userId="90465356-b32a-4b17-8379-715ea4e9f5b3" providerId="ADAL" clId="{88A1186D-0D9F-4B8C-ACA0-9CE29C1EEDEE}" dt="2020-01-26T15:44:58.510" v="5492" actId="1076"/>
          <ac:picMkLst>
            <pc:docMk/>
            <pc:sldMk cId="996179551" sldId="267"/>
            <ac:picMk id="5" creationId="{D59F32A6-DF83-427C-8AEF-C1E4018272CE}"/>
          </ac:picMkLst>
        </pc:picChg>
        <pc:picChg chg="del">
          <ac:chgData name="Juan Calero Gómez" userId="90465356-b32a-4b17-8379-715ea4e9f5b3" providerId="ADAL" clId="{88A1186D-0D9F-4B8C-ACA0-9CE29C1EEDEE}" dt="2020-01-21T07:29:30.501" v="1469" actId="478"/>
          <ac:picMkLst>
            <pc:docMk/>
            <pc:sldMk cId="996179551" sldId="267"/>
            <ac:picMk id="3076" creationId="{A9DD5D20-66EE-4E32-A1C9-27463C6CCF96}"/>
          </ac:picMkLst>
        </pc:picChg>
      </pc:sldChg>
      <pc:sldChg chg="addSp delSp modSp add">
        <pc:chgData name="Juan Calero Gómez" userId="90465356-b32a-4b17-8379-715ea4e9f5b3" providerId="ADAL" clId="{88A1186D-0D9F-4B8C-ACA0-9CE29C1EEDEE}" dt="2020-01-27T07:11:56.846" v="6880" actId="20577"/>
        <pc:sldMkLst>
          <pc:docMk/>
          <pc:sldMk cId="1185902049" sldId="268"/>
        </pc:sldMkLst>
        <pc:spChg chg="mod">
          <ac:chgData name="Juan Calero Gómez" userId="90465356-b32a-4b17-8379-715ea4e9f5b3" providerId="ADAL" clId="{88A1186D-0D9F-4B8C-ACA0-9CE29C1EEDEE}" dt="2020-01-27T07:11:56.846" v="6880" actId="20577"/>
          <ac:spMkLst>
            <pc:docMk/>
            <pc:sldMk cId="1185902049" sldId="268"/>
            <ac:spMk id="3" creationId="{4AA194C6-0B24-4B34-A562-3D720E01AC83}"/>
          </ac:spMkLst>
        </pc:spChg>
        <pc:spChg chg="add del">
          <ac:chgData name="Juan Calero Gómez" userId="90465356-b32a-4b17-8379-715ea4e9f5b3" providerId="ADAL" clId="{88A1186D-0D9F-4B8C-ACA0-9CE29C1EEDEE}" dt="2020-01-27T07:02:14.154" v="6684"/>
          <ac:spMkLst>
            <pc:docMk/>
            <pc:sldMk cId="1185902049" sldId="268"/>
            <ac:spMk id="4" creationId="{629BEED0-E3B4-4E01-A02F-9284CE5050B1}"/>
          </ac:spMkLst>
        </pc:spChg>
        <pc:spChg chg="add del">
          <ac:chgData name="Juan Calero Gómez" userId="90465356-b32a-4b17-8379-715ea4e9f5b3" providerId="ADAL" clId="{88A1186D-0D9F-4B8C-ACA0-9CE29C1EEDEE}" dt="2020-01-27T07:02:32.419" v="6736"/>
          <ac:spMkLst>
            <pc:docMk/>
            <pc:sldMk cId="1185902049" sldId="268"/>
            <ac:spMk id="6" creationId="{66B0CCB8-91D7-4F5E-B56C-8ECC85B6F182}"/>
          </ac:spMkLst>
        </pc:spChg>
        <pc:spChg chg="mod">
          <ac:chgData name="Juan Calero Gómez" userId="90465356-b32a-4b17-8379-715ea4e9f5b3" providerId="ADAL" clId="{88A1186D-0D9F-4B8C-ACA0-9CE29C1EEDEE}" dt="2020-01-21T10:39:07.745" v="1738" actId="207"/>
          <ac:spMkLst>
            <pc:docMk/>
            <pc:sldMk cId="1185902049" sldId="268"/>
            <ac:spMk id="8" creationId="{B287E93E-B40F-4CBD-B2D1-5EE12FA8622B}"/>
          </ac:spMkLst>
        </pc:spChg>
        <pc:spChg chg="del mod">
          <ac:chgData name="Juan Calero Gómez" userId="90465356-b32a-4b17-8379-715ea4e9f5b3" providerId="ADAL" clId="{88A1186D-0D9F-4B8C-ACA0-9CE29C1EEDEE}" dt="2020-01-21T10:33:01.720" v="1674" actId="478"/>
          <ac:spMkLst>
            <pc:docMk/>
            <pc:sldMk cId="1185902049" sldId="268"/>
            <ac:spMk id="9" creationId="{A0A19924-0C94-42A3-8F5A-FF502ADC215F}"/>
          </ac:spMkLst>
        </pc:spChg>
      </pc:sldChg>
      <pc:sldChg chg="addSp delSp modSp add">
        <pc:chgData name="Juan Calero Gómez" userId="90465356-b32a-4b17-8379-715ea4e9f5b3" providerId="ADAL" clId="{88A1186D-0D9F-4B8C-ACA0-9CE29C1EEDEE}" dt="2020-01-21T11:01:56.949" v="2491" actId="478"/>
        <pc:sldMkLst>
          <pc:docMk/>
          <pc:sldMk cId="57808187" sldId="269"/>
        </pc:sldMkLst>
        <pc:spChg chg="mod">
          <ac:chgData name="Juan Calero Gómez" userId="90465356-b32a-4b17-8379-715ea4e9f5b3" providerId="ADAL" clId="{88A1186D-0D9F-4B8C-ACA0-9CE29C1EEDEE}" dt="2020-01-21T10:59:01.703" v="2474" actId="113"/>
          <ac:spMkLst>
            <pc:docMk/>
            <pc:sldMk cId="57808187" sldId="269"/>
            <ac:spMk id="3" creationId="{4AA194C6-0B24-4B34-A562-3D720E01AC83}"/>
          </ac:spMkLst>
        </pc:spChg>
        <pc:spChg chg="add del mod">
          <ac:chgData name="Juan Calero Gómez" userId="90465356-b32a-4b17-8379-715ea4e9f5b3" providerId="ADAL" clId="{88A1186D-0D9F-4B8C-ACA0-9CE29C1EEDEE}" dt="2020-01-21T10:59:30.502" v="2477" actId="478"/>
          <ac:spMkLst>
            <pc:docMk/>
            <pc:sldMk cId="57808187" sldId="269"/>
            <ac:spMk id="6" creationId="{8079315D-7718-40FB-B654-472D7B8584A2}"/>
          </ac:spMkLst>
        </pc:spChg>
        <pc:grpChg chg="mod">
          <ac:chgData name="Juan Calero Gómez" userId="90465356-b32a-4b17-8379-715ea4e9f5b3" providerId="ADAL" clId="{88A1186D-0D9F-4B8C-ACA0-9CE29C1EEDEE}" dt="2020-01-21T11:01:09.418" v="2484" actId="1076"/>
          <ac:grpSpMkLst>
            <pc:docMk/>
            <pc:sldMk cId="57808187" sldId="269"/>
            <ac:grpSpMk id="10" creationId="{A6A8DD42-6424-4208-9882-E6D2551E58CA}"/>
          </ac:grpSpMkLst>
        </pc:grpChg>
        <pc:picChg chg="add del mod">
          <ac:chgData name="Juan Calero Gómez" userId="90465356-b32a-4b17-8379-715ea4e9f5b3" providerId="ADAL" clId="{88A1186D-0D9F-4B8C-ACA0-9CE29C1EEDEE}" dt="2020-01-21T11:01:56.949" v="2491" actId="478"/>
          <ac:picMkLst>
            <pc:docMk/>
            <pc:sldMk cId="57808187" sldId="269"/>
            <ac:picMk id="12" creationId="{3BF06A78-711A-47D8-B862-31D195175AFE}"/>
          </ac:picMkLst>
        </pc:picChg>
      </pc:sldChg>
      <pc:sldChg chg="addSp delSp modSp add">
        <pc:chgData name="Juan Calero Gómez" userId="90465356-b32a-4b17-8379-715ea4e9f5b3" providerId="ADAL" clId="{88A1186D-0D9F-4B8C-ACA0-9CE29C1EEDEE}" dt="2020-01-21T11:10:01.578" v="2660" actId="20577"/>
        <pc:sldMkLst>
          <pc:docMk/>
          <pc:sldMk cId="1421030145" sldId="270"/>
        </pc:sldMkLst>
        <pc:spChg chg="mod">
          <ac:chgData name="Juan Calero Gómez" userId="90465356-b32a-4b17-8379-715ea4e9f5b3" providerId="ADAL" clId="{88A1186D-0D9F-4B8C-ACA0-9CE29C1EEDEE}" dt="2020-01-21T11:03:09.836" v="2505" actId="207"/>
          <ac:spMkLst>
            <pc:docMk/>
            <pc:sldMk cId="1421030145" sldId="270"/>
            <ac:spMk id="3" creationId="{4AA194C6-0B24-4B34-A562-3D720E01AC83}"/>
          </ac:spMkLst>
        </pc:spChg>
        <pc:spChg chg="add del mod">
          <ac:chgData name="Juan Calero Gómez" userId="90465356-b32a-4b17-8379-715ea4e9f5b3" providerId="ADAL" clId="{88A1186D-0D9F-4B8C-ACA0-9CE29C1EEDEE}" dt="2020-01-21T11:08:17.816" v="2588"/>
          <ac:spMkLst>
            <pc:docMk/>
            <pc:sldMk cId="1421030145" sldId="270"/>
            <ac:spMk id="14" creationId="{90DC0A3E-456E-48AC-967D-E0216ACF8E65}"/>
          </ac:spMkLst>
        </pc:spChg>
        <pc:spChg chg="add mod">
          <ac:chgData name="Juan Calero Gómez" userId="90465356-b32a-4b17-8379-715ea4e9f5b3" providerId="ADAL" clId="{88A1186D-0D9F-4B8C-ACA0-9CE29C1EEDEE}" dt="2020-01-21T11:10:01.578" v="2660" actId="20577"/>
          <ac:spMkLst>
            <pc:docMk/>
            <pc:sldMk cId="1421030145" sldId="270"/>
            <ac:spMk id="15" creationId="{306318AE-6582-489B-A537-1A5C35441E24}"/>
          </ac:spMkLst>
        </pc:spChg>
        <pc:picChg chg="add mod">
          <ac:chgData name="Juan Calero Gómez" userId="90465356-b32a-4b17-8379-715ea4e9f5b3" providerId="ADAL" clId="{88A1186D-0D9F-4B8C-ACA0-9CE29C1EEDEE}" dt="2020-01-21T11:02:11.673" v="2497" actId="14100"/>
          <ac:picMkLst>
            <pc:docMk/>
            <pc:sldMk cId="1421030145" sldId="270"/>
            <ac:picMk id="6" creationId="{79BEB9EF-FFF0-4812-B791-84AD9A20B91C}"/>
          </ac:picMkLst>
        </pc:picChg>
        <pc:picChg chg="del">
          <ac:chgData name="Juan Calero Gómez" userId="90465356-b32a-4b17-8379-715ea4e9f5b3" providerId="ADAL" clId="{88A1186D-0D9F-4B8C-ACA0-9CE29C1EEDEE}" dt="2020-01-21T11:02:00.686" v="2492" actId="478"/>
          <ac:picMkLst>
            <pc:docMk/>
            <pc:sldMk cId="1421030145" sldId="270"/>
            <ac:picMk id="12" creationId="{3BF06A78-711A-47D8-B862-31D195175AFE}"/>
          </ac:picMkLst>
        </pc:picChg>
      </pc:sldChg>
      <pc:sldChg chg="addSp modSp add">
        <pc:chgData name="Juan Calero Gómez" userId="90465356-b32a-4b17-8379-715ea4e9f5b3" providerId="ADAL" clId="{88A1186D-0D9F-4B8C-ACA0-9CE29C1EEDEE}" dt="2020-01-21T11:08:06.598" v="2584" actId="20577"/>
        <pc:sldMkLst>
          <pc:docMk/>
          <pc:sldMk cId="2238277415" sldId="271"/>
        </pc:sldMkLst>
        <pc:spChg chg="mod">
          <ac:chgData name="Juan Calero Gómez" userId="90465356-b32a-4b17-8379-715ea4e9f5b3" providerId="ADAL" clId="{88A1186D-0D9F-4B8C-ACA0-9CE29C1EEDEE}" dt="2020-01-21T11:03:14.697" v="2506" actId="207"/>
          <ac:spMkLst>
            <pc:docMk/>
            <pc:sldMk cId="2238277415" sldId="271"/>
            <ac:spMk id="3" creationId="{4AA194C6-0B24-4B34-A562-3D720E01AC83}"/>
          </ac:spMkLst>
        </pc:spChg>
        <pc:spChg chg="add mod">
          <ac:chgData name="Juan Calero Gómez" userId="90465356-b32a-4b17-8379-715ea4e9f5b3" providerId="ADAL" clId="{88A1186D-0D9F-4B8C-ACA0-9CE29C1EEDEE}" dt="2020-01-21T11:08:06.598" v="2584" actId="20577"/>
          <ac:spMkLst>
            <pc:docMk/>
            <pc:sldMk cId="2238277415" sldId="271"/>
            <ac:spMk id="6" creationId="{A1592F57-3685-4C1A-A828-C781C11A980B}"/>
          </ac:spMkLst>
        </pc:spChg>
      </pc:sldChg>
      <pc:sldChg chg="addSp delSp modSp add">
        <pc:chgData name="Juan Calero Gómez" userId="90465356-b32a-4b17-8379-715ea4e9f5b3" providerId="ADAL" clId="{88A1186D-0D9F-4B8C-ACA0-9CE29C1EEDEE}" dt="2020-01-21T11:10:40.546" v="2752" actId="20577"/>
        <pc:sldMkLst>
          <pc:docMk/>
          <pc:sldMk cId="1566370033" sldId="272"/>
        </pc:sldMkLst>
        <pc:spChg chg="mod">
          <ac:chgData name="Juan Calero Gómez" userId="90465356-b32a-4b17-8379-715ea4e9f5b3" providerId="ADAL" clId="{88A1186D-0D9F-4B8C-ACA0-9CE29C1EEDEE}" dt="2020-01-21T11:03:02.300" v="2504" actId="207"/>
          <ac:spMkLst>
            <pc:docMk/>
            <pc:sldMk cId="1566370033" sldId="272"/>
            <ac:spMk id="3" creationId="{4AA194C6-0B24-4B34-A562-3D720E01AC83}"/>
          </ac:spMkLst>
        </pc:spChg>
        <pc:spChg chg="add mod">
          <ac:chgData name="Juan Calero Gómez" userId="90465356-b32a-4b17-8379-715ea4e9f5b3" providerId="ADAL" clId="{88A1186D-0D9F-4B8C-ACA0-9CE29C1EEDEE}" dt="2020-01-21T11:10:40.546" v="2752" actId="20577"/>
          <ac:spMkLst>
            <pc:docMk/>
            <pc:sldMk cId="1566370033" sldId="272"/>
            <ac:spMk id="14" creationId="{0DD08644-F14F-4001-82EA-29118421210D}"/>
          </ac:spMkLst>
        </pc:spChg>
        <pc:picChg chg="del">
          <ac:chgData name="Juan Calero Gómez" userId="90465356-b32a-4b17-8379-715ea4e9f5b3" providerId="ADAL" clId="{88A1186D-0D9F-4B8C-ACA0-9CE29C1EEDEE}" dt="2020-01-21T11:02:41.110" v="2499" actId="478"/>
          <ac:picMkLst>
            <pc:docMk/>
            <pc:sldMk cId="1566370033" sldId="272"/>
            <ac:picMk id="6" creationId="{79BEB9EF-FFF0-4812-B791-84AD9A20B91C}"/>
          </ac:picMkLst>
        </pc:picChg>
        <pc:picChg chg="add mod">
          <ac:chgData name="Juan Calero Gómez" userId="90465356-b32a-4b17-8379-715ea4e9f5b3" providerId="ADAL" clId="{88A1186D-0D9F-4B8C-ACA0-9CE29C1EEDEE}" dt="2020-01-21T11:02:50.209" v="2503" actId="14100"/>
          <ac:picMkLst>
            <pc:docMk/>
            <pc:sldMk cId="1566370033" sldId="272"/>
            <ac:picMk id="12" creationId="{BE3C7828-5F87-49C5-904E-17630B5307A7}"/>
          </ac:picMkLst>
        </pc:picChg>
      </pc:sldChg>
      <pc:sldChg chg="addSp delSp modSp add ord modAnim">
        <pc:chgData name="Juan Calero Gómez" userId="90465356-b32a-4b17-8379-715ea4e9f5b3" providerId="ADAL" clId="{88A1186D-0D9F-4B8C-ACA0-9CE29C1EEDEE}" dt="2020-01-27T07:17:17.189" v="6923" actId="1076"/>
        <pc:sldMkLst>
          <pc:docMk/>
          <pc:sldMk cId="2026646930" sldId="273"/>
        </pc:sldMkLst>
        <pc:spChg chg="mod">
          <ac:chgData name="Juan Calero Gómez" userId="90465356-b32a-4b17-8379-715ea4e9f5b3" providerId="ADAL" clId="{88A1186D-0D9F-4B8C-ACA0-9CE29C1EEDEE}" dt="2020-01-21T11:16:26.749" v="2971" actId="20577"/>
          <ac:spMkLst>
            <pc:docMk/>
            <pc:sldMk cId="2026646930" sldId="273"/>
            <ac:spMk id="2" creationId="{57CD3B65-2510-431D-929B-D46A862DE8DD}"/>
          </ac:spMkLst>
        </pc:spChg>
        <pc:spChg chg="mod">
          <ac:chgData name="Juan Calero Gómez" userId="90465356-b32a-4b17-8379-715ea4e9f5b3" providerId="ADAL" clId="{88A1186D-0D9F-4B8C-ACA0-9CE29C1EEDEE}" dt="2020-01-26T15:58:28.157" v="5531" actId="6549"/>
          <ac:spMkLst>
            <pc:docMk/>
            <pc:sldMk cId="2026646930" sldId="273"/>
            <ac:spMk id="3" creationId="{24FE6CB9-9020-449D-B04A-5DAF5E33E757}"/>
          </ac:spMkLst>
        </pc:spChg>
        <pc:spChg chg="add del">
          <ac:chgData name="Juan Calero Gómez" userId="90465356-b32a-4b17-8379-715ea4e9f5b3" providerId="ADAL" clId="{88A1186D-0D9F-4B8C-ACA0-9CE29C1EEDEE}" dt="2020-01-21T11:14:40.753" v="2929"/>
          <ac:spMkLst>
            <pc:docMk/>
            <pc:sldMk cId="2026646930" sldId="273"/>
            <ac:spMk id="4" creationId="{B8D375A7-96F8-47A5-8881-28CA56F943A6}"/>
          </ac:spMkLst>
        </pc:spChg>
        <pc:spChg chg="add del mod">
          <ac:chgData name="Juan Calero Gómez" userId="90465356-b32a-4b17-8379-715ea4e9f5b3" providerId="ADAL" clId="{88A1186D-0D9F-4B8C-ACA0-9CE29C1EEDEE}" dt="2020-01-21T11:14:48.040" v="2933"/>
          <ac:spMkLst>
            <pc:docMk/>
            <pc:sldMk cId="2026646930" sldId="273"/>
            <ac:spMk id="6" creationId="{E82B3F2A-9CCC-4D1B-8DB4-5156B158ABC4}"/>
          </ac:spMkLst>
        </pc:spChg>
        <pc:spChg chg="add del">
          <ac:chgData name="Juan Calero Gómez" userId="90465356-b32a-4b17-8379-715ea4e9f5b3" providerId="ADAL" clId="{88A1186D-0D9F-4B8C-ACA0-9CE29C1EEDEE}" dt="2020-01-21T11:18:44.967" v="3073"/>
          <ac:spMkLst>
            <pc:docMk/>
            <pc:sldMk cId="2026646930" sldId="273"/>
            <ac:spMk id="8" creationId="{4AE169F2-B35D-4B2D-A7F7-D87F57B64A5A}"/>
          </ac:spMkLst>
        </pc:spChg>
        <pc:spChg chg="add mod">
          <ac:chgData name="Juan Calero Gómez" userId="90465356-b32a-4b17-8379-715ea4e9f5b3" providerId="ADAL" clId="{88A1186D-0D9F-4B8C-ACA0-9CE29C1EEDEE}" dt="2020-01-27T07:15:13.326" v="6895" actId="571"/>
          <ac:spMkLst>
            <pc:docMk/>
            <pc:sldMk cId="2026646930" sldId="273"/>
            <ac:spMk id="9" creationId="{3751F327-B9F0-4F08-A2CA-C60C9AA115B8}"/>
          </ac:spMkLst>
        </pc:spChg>
        <pc:spChg chg="add del">
          <ac:chgData name="Juan Calero Gómez" userId="90465356-b32a-4b17-8379-715ea4e9f5b3" providerId="ADAL" clId="{88A1186D-0D9F-4B8C-ACA0-9CE29C1EEDEE}" dt="2020-01-21T11:18:49.982" v="3075"/>
          <ac:spMkLst>
            <pc:docMk/>
            <pc:sldMk cId="2026646930" sldId="273"/>
            <ac:spMk id="9" creationId="{F4EF80C3-4833-451D-9650-294879670D6A}"/>
          </ac:spMkLst>
        </pc:spChg>
        <pc:spChg chg="add del">
          <ac:chgData name="Juan Calero Gómez" userId="90465356-b32a-4b17-8379-715ea4e9f5b3" providerId="ADAL" clId="{88A1186D-0D9F-4B8C-ACA0-9CE29C1EEDEE}" dt="2020-01-21T11:18:57.854" v="3077"/>
          <ac:spMkLst>
            <pc:docMk/>
            <pc:sldMk cId="2026646930" sldId="273"/>
            <ac:spMk id="11" creationId="{37F99A58-E318-4955-8D25-6BA1ACB9033F}"/>
          </ac:spMkLst>
        </pc:spChg>
        <pc:spChg chg="add mod">
          <ac:chgData name="Juan Calero Gómez" userId="90465356-b32a-4b17-8379-715ea4e9f5b3" providerId="ADAL" clId="{88A1186D-0D9F-4B8C-ACA0-9CE29C1EEDEE}" dt="2020-01-27T07:15:16.958" v="6897" actId="571"/>
          <ac:spMkLst>
            <pc:docMk/>
            <pc:sldMk cId="2026646930" sldId="273"/>
            <ac:spMk id="11" creationId="{3B4091F2-86C8-4BC6-8E95-FBDE3B2AFCC2}"/>
          </ac:spMkLst>
        </pc:spChg>
        <pc:spChg chg="add del">
          <ac:chgData name="Juan Calero Gómez" userId="90465356-b32a-4b17-8379-715ea4e9f5b3" providerId="ADAL" clId="{88A1186D-0D9F-4B8C-ACA0-9CE29C1EEDEE}" dt="2020-01-22T06:49:14.932" v="4306"/>
          <ac:spMkLst>
            <pc:docMk/>
            <pc:sldMk cId="2026646930" sldId="273"/>
            <ac:spMk id="12" creationId="{9E546E4C-6C97-4C26-B6BB-75338E4C98F2}"/>
          </ac:spMkLst>
        </pc:spChg>
        <pc:spChg chg="add del mod">
          <ac:chgData name="Juan Calero Gómez" userId="90465356-b32a-4b17-8379-715ea4e9f5b3" providerId="ADAL" clId="{88A1186D-0D9F-4B8C-ACA0-9CE29C1EEDEE}" dt="2020-01-22T06:49:32.963" v="4310"/>
          <ac:spMkLst>
            <pc:docMk/>
            <pc:sldMk cId="2026646930" sldId="273"/>
            <ac:spMk id="13" creationId="{874F4433-6F6C-4EA6-B47E-29014664C513}"/>
          </ac:spMkLst>
        </pc:spChg>
        <pc:picChg chg="del">
          <ac:chgData name="Juan Calero Gómez" userId="90465356-b32a-4b17-8379-715ea4e9f5b3" providerId="ADAL" clId="{88A1186D-0D9F-4B8C-ACA0-9CE29C1EEDEE}" dt="2020-01-21T11:10:58.709" v="2756" actId="478"/>
          <ac:picMkLst>
            <pc:docMk/>
            <pc:sldMk cId="2026646930" sldId="273"/>
            <ac:picMk id="5" creationId="{F19CC13B-E6A7-4C7F-8486-7B279769FBFF}"/>
          </ac:picMkLst>
        </pc:picChg>
        <pc:picChg chg="del">
          <ac:chgData name="Juan Calero Gómez" userId="90465356-b32a-4b17-8379-715ea4e9f5b3" providerId="ADAL" clId="{88A1186D-0D9F-4B8C-ACA0-9CE29C1EEDEE}" dt="2020-01-21T11:11:08.413" v="2757" actId="478"/>
          <ac:picMkLst>
            <pc:docMk/>
            <pc:sldMk cId="2026646930" sldId="273"/>
            <ac:picMk id="7" creationId="{FB551673-9CF7-4F5E-8504-421915C44B62}"/>
          </ac:picMkLst>
        </pc:picChg>
        <pc:picChg chg="add mod">
          <ac:chgData name="Juan Calero Gómez" userId="90465356-b32a-4b17-8379-715ea4e9f5b3" providerId="ADAL" clId="{88A1186D-0D9F-4B8C-ACA0-9CE29C1EEDEE}" dt="2020-01-27T07:15:13.326" v="6895" actId="571"/>
          <ac:picMkLst>
            <pc:docMk/>
            <pc:sldMk cId="2026646930" sldId="273"/>
            <ac:picMk id="10" creationId="{1629A942-4926-4B42-9A5D-7FE89B33E4DA}"/>
          </ac:picMkLst>
        </pc:picChg>
        <pc:picChg chg="del">
          <ac:chgData name="Juan Calero Gómez" userId="90465356-b32a-4b17-8379-715ea4e9f5b3" providerId="ADAL" clId="{88A1186D-0D9F-4B8C-ACA0-9CE29C1EEDEE}" dt="2020-01-21T11:11:09.197" v="2758" actId="478"/>
          <ac:picMkLst>
            <pc:docMk/>
            <pc:sldMk cId="2026646930" sldId="273"/>
            <ac:picMk id="10" creationId="{9761D03B-497C-405D-B06B-30B1FA643EC0}"/>
          </ac:picMkLst>
        </pc:picChg>
        <pc:picChg chg="add mod">
          <ac:chgData name="Juan Calero Gómez" userId="90465356-b32a-4b17-8379-715ea4e9f5b3" providerId="ADAL" clId="{88A1186D-0D9F-4B8C-ACA0-9CE29C1EEDEE}" dt="2020-01-27T07:15:16.958" v="6897" actId="571"/>
          <ac:picMkLst>
            <pc:docMk/>
            <pc:sldMk cId="2026646930" sldId="273"/>
            <ac:picMk id="12" creationId="{804289FF-87E4-4417-B567-2B73A2FFDB4F}"/>
          </ac:picMkLst>
        </pc:picChg>
        <pc:picChg chg="add mod">
          <ac:chgData name="Juan Calero Gómez" userId="90465356-b32a-4b17-8379-715ea4e9f5b3" providerId="ADAL" clId="{88A1186D-0D9F-4B8C-ACA0-9CE29C1EEDEE}" dt="2020-01-27T07:16:48.828" v="6920" actId="1076"/>
          <ac:picMkLst>
            <pc:docMk/>
            <pc:sldMk cId="2026646930" sldId="273"/>
            <ac:picMk id="8194" creationId="{BC0D6480-062F-41FE-A75B-227DE67BEBBB}"/>
          </ac:picMkLst>
        </pc:picChg>
        <pc:picChg chg="add mod">
          <ac:chgData name="Juan Calero Gómez" userId="90465356-b32a-4b17-8379-715ea4e9f5b3" providerId="ADAL" clId="{88A1186D-0D9F-4B8C-ACA0-9CE29C1EEDEE}" dt="2020-01-27T07:16:48.828" v="6920" actId="1076"/>
          <ac:picMkLst>
            <pc:docMk/>
            <pc:sldMk cId="2026646930" sldId="273"/>
            <ac:picMk id="8200" creationId="{F9385295-25B5-45CB-B8F2-C047B9D1A267}"/>
          </ac:picMkLst>
        </pc:picChg>
        <pc:picChg chg="add del mod">
          <ac:chgData name="Juan Calero Gómez" userId="90465356-b32a-4b17-8379-715ea4e9f5b3" providerId="ADAL" clId="{88A1186D-0D9F-4B8C-ACA0-9CE29C1EEDEE}" dt="2020-01-21T11:15:36.718" v="2948"/>
          <ac:picMkLst>
            <pc:docMk/>
            <pc:sldMk cId="2026646930" sldId="273"/>
            <ac:picMk id="8202" creationId="{8B078491-336D-4A11-965C-59A457869091}"/>
          </ac:picMkLst>
        </pc:picChg>
        <pc:picChg chg="add mod">
          <ac:chgData name="Juan Calero Gómez" userId="90465356-b32a-4b17-8379-715ea4e9f5b3" providerId="ADAL" clId="{88A1186D-0D9F-4B8C-ACA0-9CE29C1EEDEE}" dt="2020-01-27T07:17:17.189" v="6923" actId="1076"/>
          <ac:picMkLst>
            <pc:docMk/>
            <pc:sldMk cId="2026646930" sldId="273"/>
            <ac:picMk id="8204" creationId="{82E01C8C-F8E3-47D2-8EC4-4B44D29949E9}"/>
          </ac:picMkLst>
        </pc:picChg>
        <pc:picChg chg="add del mod">
          <ac:chgData name="Juan Calero Gómez" userId="90465356-b32a-4b17-8379-715ea4e9f5b3" providerId="ADAL" clId="{88A1186D-0D9F-4B8C-ACA0-9CE29C1EEDEE}" dt="2020-01-21T11:18:35.619" v="3071"/>
          <ac:picMkLst>
            <pc:docMk/>
            <pc:sldMk cId="2026646930" sldId="273"/>
            <ac:picMk id="8206" creationId="{E6908F52-87E3-42AE-8747-A42751CC0B6A}"/>
          </ac:picMkLst>
        </pc:picChg>
        <pc:picChg chg="add mod">
          <ac:chgData name="Juan Calero Gómez" userId="90465356-b32a-4b17-8379-715ea4e9f5b3" providerId="ADAL" clId="{88A1186D-0D9F-4B8C-ACA0-9CE29C1EEDEE}" dt="2020-01-27T07:17:10.541" v="6921" actId="14100"/>
          <ac:picMkLst>
            <pc:docMk/>
            <pc:sldMk cId="2026646930" sldId="273"/>
            <ac:picMk id="8214" creationId="{3446BB73-F2EF-492F-B99B-AAB049596E42}"/>
          </ac:picMkLst>
        </pc:picChg>
        <pc:picChg chg="add del mod">
          <ac:chgData name="Juan Calero Gómez" userId="90465356-b32a-4b17-8379-715ea4e9f5b3" providerId="ADAL" clId="{88A1186D-0D9F-4B8C-ACA0-9CE29C1EEDEE}" dt="2020-01-21T11:21:24.748" v="3100"/>
          <ac:picMkLst>
            <pc:docMk/>
            <pc:sldMk cId="2026646930" sldId="273"/>
            <ac:picMk id="8216" creationId="{F72B64F7-CE66-4A1A-B702-A3FEEB51B226}"/>
          </ac:picMkLst>
        </pc:picChg>
        <pc:picChg chg="add del">
          <ac:chgData name="Juan Calero Gómez" userId="90465356-b32a-4b17-8379-715ea4e9f5b3" providerId="ADAL" clId="{88A1186D-0D9F-4B8C-ACA0-9CE29C1EEDEE}" dt="2020-01-21T11:21:36.237" v="3102"/>
          <ac:picMkLst>
            <pc:docMk/>
            <pc:sldMk cId="2026646930" sldId="273"/>
            <ac:picMk id="8218" creationId="{26157C18-1CC6-4B05-AAEC-9F00041EE71D}"/>
          </ac:picMkLst>
        </pc:picChg>
        <pc:picChg chg="add del mod">
          <ac:chgData name="Juan Calero Gómez" userId="90465356-b32a-4b17-8379-715ea4e9f5b3" providerId="ADAL" clId="{88A1186D-0D9F-4B8C-ACA0-9CE29C1EEDEE}" dt="2020-01-22T06:48:45.931" v="4300" actId="478"/>
          <ac:picMkLst>
            <pc:docMk/>
            <pc:sldMk cId="2026646930" sldId="273"/>
            <ac:picMk id="8220" creationId="{39923FFF-A49C-4BC4-95D9-6FFD2BD3E594}"/>
          </ac:picMkLst>
        </pc:picChg>
        <pc:picChg chg="add del">
          <ac:chgData name="Juan Calero Gómez" userId="90465356-b32a-4b17-8379-715ea4e9f5b3" providerId="ADAL" clId="{88A1186D-0D9F-4B8C-ACA0-9CE29C1EEDEE}" dt="2020-01-22T06:48:52.895" v="4302"/>
          <ac:picMkLst>
            <pc:docMk/>
            <pc:sldMk cId="2026646930" sldId="273"/>
            <ac:picMk id="8222" creationId="{ADAE2676-EA28-47B2-AF80-4088EA2CEBF2}"/>
          </ac:picMkLst>
        </pc:picChg>
        <pc:picChg chg="add del">
          <ac:chgData name="Juan Calero Gómez" userId="90465356-b32a-4b17-8379-715ea4e9f5b3" providerId="ADAL" clId="{88A1186D-0D9F-4B8C-ACA0-9CE29C1EEDEE}" dt="2020-01-22T06:49:09.091" v="4304"/>
          <ac:picMkLst>
            <pc:docMk/>
            <pc:sldMk cId="2026646930" sldId="273"/>
            <ac:picMk id="8224" creationId="{71EDFB3F-71D0-4756-B9ED-09EDBD14119D}"/>
          </ac:picMkLst>
        </pc:picChg>
        <pc:picChg chg="add del">
          <ac:chgData name="Juan Calero Gómez" userId="90465356-b32a-4b17-8379-715ea4e9f5b3" providerId="ADAL" clId="{88A1186D-0D9F-4B8C-ACA0-9CE29C1EEDEE}" dt="2020-01-22T06:50:03.539" v="4312" actId="478"/>
          <ac:picMkLst>
            <pc:docMk/>
            <pc:sldMk cId="2026646930" sldId="273"/>
            <ac:picMk id="8230" creationId="{BA2EF346-CD79-497C-94B6-423548578EDF}"/>
          </ac:picMkLst>
        </pc:picChg>
        <pc:picChg chg="add mod">
          <ac:chgData name="Juan Calero Gómez" userId="90465356-b32a-4b17-8379-715ea4e9f5b3" providerId="ADAL" clId="{88A1186D-0D9F-4B8C-ACA0-9CE29C1EEDEE}" dt="2020-01-27T07:17:13.395" v="6922" actId="14100"/>
          <ac:picMkLst>
            <pc:docMk/>
            <pc:sldMk cId="2026646930" sldId="273"/>
            <ac:picMk id="8232" creationId="{8AAF4989-2FCA-45A6-9C79-D560FDF968C6}"/>
          </ac:picMkLst>
        </pc:picChg>
      </pc:sldChg>
      <pc:sldChg chg="addSp delSp modSp add modAnim">
        <pc:chgData name="Juan Calero Gómez" userId="90465356-b32a-4b17-8379-715ea4e9f5b3" providerId="ADAL" clId="{88A1186D-0D9F-4B8C-ACA0-9CE29C1EEDEE}" dt="2020-01-26T15:58:54.993" v="5533" actId="478"/>
        <pc:sldMkLst>
          <pc:docMk/>
          <pc:sldMk cId="1213089180" sldId="274"/>
        </pc:sldMkLst>
        <pc:spChg chg="mod">
          <ac:chgData name="Juan Calero Gómez" userId="90465356-b32a-4b17-8379-715ea4e9f5b3" providerId="ADAL" clId="{88A1186D-0D9F-4B8C-ACA0-9CE29C1EEDEE}" dt="2020-01-26T15:58:52.016" v="5532" actId="6549"/>
          <ac:spMkLst>
            <pc:docMk/>
            <pc:sldMk cId="1213089180" sldId="274"/>
            <ac:spMk id="2" creationId="{57CD3B65-2510-431D-929B-D46A862DE8DD}"/>
          </ac:spMkLst>
        </pc:spChg>
        <pc:spChg chg="mod">
          <ac:chgData name="Juan Calero Gómez" userId="90465356-b32a-4b17-8379-715ea4e9f5b3" providerId="ADAL" clId="{88A1186D-0D9F-4B8C-ACA0-9CE29C1EEDEE}" dt="2020-01-21T11:38:17.307" v="3449" actId="1076"/>
          <ac:spMkLst>
            <pc:docMk/>
            <pc:sldMk cId="1213089180" sldId="274"/>
            <ac:spMk id="3" creationId="{24FE6CB9-9020-449D-B04A-5DAF5E33E757}"/>
          </ac:spMkLst>
        </pc:spChg>
        <pc:picChg chg="add mod ord">
          <ac:chgData name="Juan Calero Gómez" userId="90465356-b32a-4b17-8379-715ea4e9f5b3" providerId="ADAL" clId="{88A1186D-0D9F-4B8C-ACA0-9CE29C1EEDEE}" dt="2020-01-21T11:29:30.995" v="3276" actId="171"/>
          <ac:picMkLst>
            <pc:docMk/>
            <pc:sldMk cId="1213089180" sldId="274"/>
            <ac:picMk id="4" creationId="{7AE0B7C1-3DD8-406F-A6EA-7B0E5C8E296D}"/>
          </ac:picMkLst>
        </pc:picChg>
        <pc:picChg chg="add mod">
          <ac:chgData name="Juan Calero Gómez" userId="90465356-b32a-4b17-8379-715ea4e9f5b3" providerId="ADAL" clId="{88A1186D-0D9F-4B8C-ACA0-9CE29C1EEDEE}" dt="2020-01-21T11:38:20.487" v="3450" actId="14100"/>
          <ac:picMkLst>
            <pc:docMk/>
            <pc:sldMk cId="1213089180" sldId="274"/>
            <ac:picMk id="5" creationId="{66BCF970-DDE1-4F52-8711-2A6601943236}"/>
          </ac:picMkLst>
        </pc:picChg>
        <pc:picChg chg="add mod">
          <ac:chgData name="Juan Calero Gómez" userId="90465356-b32a-4b17-8379-715ea4e9f5b3" providerId="ADAL" clId="{88A1186D-0D9F-4B8C-ACA0-9CE29C1EEDEE}" dt="2020-01-21T11:39:41.176" v="3453" actId="14100"/>
          <ac:picMkLst>
            <pc:docMk/>
            <pc:sldMk cId="1213089180" sldId="274"/>
            <ac:picMk id="6" creationId="{67FD2689-70B0-438A-836E-710972550D15}"/>
          </ac:picMkLst>
        </pc:picChg>
        <pc:picChg chg="add mod">
          <ac:chgData name="Juan Calero Gómez" userId="90465356-b32a-4b17-8379-715ea4e9f5b3" providerId="ADAL" clId="{88A1186D-0D9F-4B8C-ACA0-9CE29C1EEDEE}" dt="2020-01-21T11:59:58.995" v="3648" actId="1076"/>
          <ac:picMkLst>
            <pc:docMk/>
            <pc:sldMk cId="1213089180" sldId="274"/>
            <ac:picMk id="7" creationId="{F4FDE068-B7BB-4E90-8D57-7526D69D0FC2}"/>
          </ac:picMkLst>
        </pc:picChg>
        <pc:picChg chg="del">
          <ac:chgData name="Juan Calero Gómez" userId="90465356-b32a-4b17-8379-715ea4e9f5b3" providerId="ADAL" clId="{88A1186D-0D9F-4B8C-ACA0-9CE29C1EEDEE}" dt="2020-01-21T11:22:41.976" v="3140" actId="478"/>
          <ac:picMkLst>
            <pc:docMk/>
            <pc:sldMk cId="1213089180" sldId="274"/>
            <ac:picMk id="8194" creationId="{BC0D6480-062F-41FE-A75B-227DE67BEBBB}"/>
          </ac:picMkLst>
        </pc:picChg>
        <pc:picChg chg="del">
          <ac:chgData name="Juan Calero Gómez" userId="90465356-b32a-4b17-8379-715ea4e9f5b3" providerId="ADAL" clId="{88A1186D-0D9F-4B8C-ACA0-9CE29C1EEDEE}" dt="2020-01-21T11:22:41.976" v="3140" actId="478"/>
          <ac:picMkLst>
            <pc:docMk/>
            <pc:sldMk cId="1213089180" sldId="274"/>
            <ac:picMk id="8200" creationId="{F9385295-25B5-45CB-B8F2-C047B9D1A267}"/>
          </ac:picMkLst>
        </pc:picChg>
        <pc:picChg chg="del">
          <ac:chgData name="Juan Calero Gómez" userId="90465356-b32a-4b17-8379-715ea4e9f5b3" providerId="ADAL" clId="{88A1186D-0D9F-4B8C-ACA0-9CE29C1EEDEE}" dt="2020-01-21T11:22:41.976" v="3140" actId="478"/>
          <ac:picMkLst>
            <pc:docMk/>
            <pc:sldMk cId="1213089180" sldId="274"/>
            <ac:picMk id="8204" creationId="{82E01C8C-F8E3-47D2-8EC4-4B44D29949E9}"/>
          </ac:picMkLst>
        </pc:picChg>
        <pc:picChg chg="del">
          <ac:chgData name="Juan Calero Gómez" userId="90465356-b32a-4b17-8379-715ea4e9f5b3" providerId="ADAL" clId="{88A1186D-0D9F-4B8C-ACA0-9CE29C1EEDEE}" dt="2020-01-21T11:22:41.976" v="3140" actId="478"/>
          <ac:picMkLst>
            <pc:docMk/>
            <pc:sldMk cId="1213089180" sldId="274"/>
            <ac:picMk id="8214" creationId="{3446BB73-F2EF-492F-B99B-AAB049596E42}"/>
          </ac:picMkLst>
        </pc:picChg>
        <pc:picChg chg="add del mod">
          <ac:chgData name="Juan Calero Gómez" userId="90465356-b32a-4b17-8379-715ea4e9f5b3" providerId="ADAL" clId="{88A1186D-0D9F-4B8C-ACA0-9CE29C1EEDEE}" dt="2020-01-26T15:58:54.993" v="5533" actId="478"/>
          <ac:picMkLst>
            <pc:docMk/>
            <pc:sldMk cId="1213089180" sldId="274"/>
            <ac:picMk id="11266" creationId="{6B4BC315-AFF7-4904-958E-CED26C87C1B9}"/>
          </ac:picMkLst>
        </pc:picChg>
      </pc:sldChg>
      <pc:sldChg chg="addSp delSp modSp add delAnim modAnim">
        <pc:chgData name="Juan Calero Gómez" userId="90465356-b32a-4b17-8379-715ea4e9f5b3" providerId="ADAL" clId="{88A1186D-0D9F-4B8C-ACA0-9CE29C1EEDEE}" dt="2020-01-26T16:00:23.121" v="5535" actId="20577"/>
        <pc:sldMkLst>
          <pc:docMk/>
          <pc:sldMk cId="3064505770" sldId="275"/>
        </pc:sldMkLst>
        <pc:spChg chg="mod">
          <ac:chgData name="Juan Calero Gómez" userId="90465356-b32a-4b17-8379-715ea4e9f5b3" providerId="ADAL" clId="{88A1186D-0D9F-4B8C-ACA0-9CE29C1EEDEE}" dt="2020-01-23T06:56:53.945" v="5091" actId="6549"/>
          <ac:spMkLst>
            <pc:docMk/>
            <pc:sldMk cId="3064505770" sldId="275"/>
            <ac:spMk id="2" creationId="{57CD3B65-2510-431D-929B-D46A862DE8DD}"/>
          </ac:spMkLst>
        </pc:spChg>
        <pc:spChg chg="mod">
          <ac:chgData name="Juan Calero Gómez" userId="90465356-b32a-4b17-8379-715ea4e9f5b3" providerId="ADAL" clId="{88A1186D-0D9F-4B8C-ACA0-9CE29C1EEDEE}" dt="2020-01-26T16:00:23.121" v="5535" actId="20577"/>
          <ac:spMkLst>
            <pc:docMk/>
            <pc:sldMk cId="3064505770" sldId="275"/>
            <ac:spMk id="3" creationId="{24FE6CB9-9020-449D-B04A-5DAF5E33E757}"/>
          </ac:spMkLst>
        </pc:spChg>
        <pc:picChg chg="mod">
          <ac:chgData name="Juan Calero Gómez" userId="90465356-b32a-4b17-8379-715ea4e9f5b3" providerId="ADAL" clId="{88A1186D-0D9F-4B8C-ACA0-9CE29C1EEDEE}" dt="2020-01-23T06:56:46.455" v="5089" actId="1076"/>
          <ac:picMkLst>
            <pc:docMk/>
            <pc:sldMk cId="3064505770" sldId="275"/>
            <ac:picMk id="4" creationId="{7AE0B7C1-3DD8-406F-A6EA-7B0E5C8E296D}"/>
          </ac:picMkLst>
        </pc:picChg>
        <pc:picChg chg="del">
          <ac:chgData name="Juan Calero Gómez" userId="90465356-b32a-4b17-8379-715ea4e9f5b3" providerId="ADAL" clId="{88A1186D-0D9F-4B8C-ACA0-9CE29C1EEDEE}" dt="2020-01-21T11:49:26.569" v="3530" actId="478"/>
          <ac:picMkLst>
            <pc:docMk/>
            <pc:sldMk cId="3064505770" sldId="275"/>
            <ac:picMk id="5" creationId="{66BCF970-DDE1-4F52-8711-2A6601943236}"/>
          </ac:picMkLst>
        </pc:picChg>
        <pc:picChg chg="del">
          <ac:chgData name="Juan Calero Gómez" userId="90465356-b32a-4b17-8379-715ea4e9f5b3" providerId="ADAL" clId="{88A1186D-0D9F-4B8C-ACA0-9CE29C1EEDEE}" dt="2020-01-21T11:49:29.400" v="3531" actId="478"/>
          <ac:picMkLst>
            <pc:docMk/>
            <pc:sldMk cId="3064505770" sldId="275"/>
            <ac:picMk id="6" creationId="{67FD2689-70B0-438A-836E-710972550D15}"/>
          </ac:picMkLst>
        </pc:picChg>
        <pc:picChg chg="del">
          <ac:chgData name="Juan Calero Gómez" userId="90465356-b32a-4b17-8379-715ea4e9f5b3" providerId="ADAL" clId="{88A1186D-0D9F-4B8C-ACA0-9CE29C1EEDEE}" dt="2020-01-21T11:49:25.644" v="3529" actId="478"/>
          <ac:picMkLst>
            <pc:docMk/>
            <pc:sldMk cId="3064505770" sldId="275"/>
            <ac:picMk id="7" creationId="{F4FDE068-B7BB-4E90-8D57-7526D69D0FC2}"/>
          </ac:picMkLst>
        </pc:picChg>
        <pc:picChg chg="add del mod">
          <ac:chgData name="Juan Calero Gómez" userId="90465356-b32a-4b17-8379-715ea4e9f5b3" providerId="ADAL" clId="{88A1186D-0D9F-4B8C-ACA0-9CE29C1EEDEE}" dt="2020-01-22T06:30:27.894" v="4257" actId="478"/>
          <ac:picMkLst>
            <pc:docMk/>
            <pc:sldMk cId="3064505770" sldId="275"/>
            <ac:picMk id="8" creationId="{91BD9287-40BE-4B1D-9899-4B749302D342}"/>
          </ac:picMkLst>
        </pc:picChg>
      </pc:sldChg>
      <pc:sldChg chg="addSp delSp modSp add del modAnim">
        <pc:chgData name="Juan Calero Gómez" userId="90465356-b32a-4b17-8379-715ea4e9f5b3" providerId="ADAL" clId="{88A1186D-0D9F-4B8C-ACA0-9CE29C1EEDEE}" dt="2020-01-21T12:23:42.481" v="3697" actId="47"/>
        <pc:sldMkLst>
          <pc:docMk/>
          <pc:sldMk cId="4214395393" sldId="276"/>
        </pc:sldMkLst>
        <pc:spChg chg="mod">
          <ac:chgData name="Juan Calero Gómez" userId="90465356-b32a-4b17-8379-715ea4e9f5b3" providerId="ADAL" clId="{88A1186D-0D9F-4B8C-ACA0-9CE29C1EEDEE}" dt="2020-01-21T12:23:26.518" v="3695" actId="20577"/>
          <ac:spMkLst>
            <pc:docMk/>
            <pc:sldMk cId="4214395393" sldId="276"/>
            <ac:spMk id="2" creationId="{57CD3B65-2510-431D-929B-D46A862DE8DD}"/>
          </ac:spMkLst>
        </pc:spChg>
        <pc:spChg chg="del mod">
          <ac:chgData name="Juan Calero Gómez" userId="90465356-b32a-4b17-8379-715ea4e9f5b3" providerId="ADAL" clId="{88A1186D-0D9F-4B8C-ACA0-9CE29C1EEDEE}" dt="2020-01-21T12:02:31.650" v="3671" actId="478"/>
          <ac:spMkLst>
            <pc:docMk/>
            <pc:sldMk cId="4214395393" sldId="276"/>
            <ac:spMk id="3" creationId="{24FE6CB9-9020-449D-B04A-5DAF5E33E757}"/>
          </ac:spMkLst>
        </pc:spChg>
        <pc:spChg chg="add mod">
          <ac:chgData name="Juan Calero Gómez" userId="90465356-b32a-4b17-8379-715ea4e9f5b3" providerId="ADAL" clId="{88A1186D-0D9F-4B8C-ACA0-9CE29C1EEDEE}" dt="2020-01-21T12:02:31.650" v="3671" actId="478"/>
          <ac:spMkLst>
            <pc:docMk/>
            <pc:sldMk cId="4214395393" sldId="276"/>
            <ac:spMk id="6" creationId="{AB3E9773-7D47-4806-8CC1-9708F8D2A191}"/>
          </ac:spMkLst>
        </pc:spChg>
        <pc:picChg chg="del">
          <ac:chgData name="Juan Calero Gómez" userId="90465356-b32a-4b17-8379-715ea4e9f5b3" providerId="ADAL" clId="{88A1186D-0D9F-4B8C-ACA0-9CE29C1EEDEE}" dt="2020-01-21T12:02:28.397" v="3669" actId="478"/>
          <ac:picMkLst>
            <pc:docMk/>
            <pc:sldMk cId="4214395393" sldId="276"/>
            <ac:picMk id="4" creationId="{7AE0B7C1-3DD8-406F-A6EA-7B0E5C8E296D}"/>
          </ac:picMkLst>
        </pc:picChg>
      </pc:sldChg>
      <pc:sldChg chg="addSp delSp modSp add delAnim modAnim">
        <pc:chgData name="Juan Calero Gómez" userId="90465356-b32a-4b17-8379-715ea4e9f5b3" providerId="ADAL" clId="{88A1186D-0D9F-4B8C-ACA0-9CE29C1EEDEE}" dt="2020-01-21T12:26:13.522" v="3748" actId="1076"/>
        <pc:sldMkLst>
          <pc:docMk/>
          <pc:sldMk cId="575926600" sldId="277"/>
        </pc:sldMkLst>
        <pc:spChg chg="mod">
          <ac:chgData name="Juan Calero Gómez" userId="90465356-b32a-4b17-8379-715ea4e9f5b3" providerId="ADAL" clId="{88A1186D-0D9F-4B8C-ACA0-9CE29C1EEDEE}" dt="2020-01-21T12:23:47.665" v="3721" actId="20577"/>
          <ac:spMkLst>
            <pc:docMk/>
            <pc:sldMk cId="575926600" sldId="277"/>
            <ac:spMk id="2" creationId="{57CD3B65-2510-431D-929B-D46A862DE8DD}"/>
          </ac:spMkLst>
        </pc:spChg>
        <pc:spChg chg="mod">
          <ac:chgData name="Juan Calero Gómez" userId="90465356-b32a-4b17-8379-715ea4e9f5b3" providerId="ADAL" clId="{88A1186D-0D9F-4B8C-ACA0-9CE29C1EEDEE}" dt="2020-01-21T12:24:41.213" v="3737" actId="20577"/>
          <ac:spMkLst>
            <pc:docMk/>
            <pc:sldMk cId="575926600" sldId="277"/>
            <ac:spMk id="3" creationId="{24FE6CB9-9020-449D-B04A-5DAF5E33E757}"/>
          </ac:spMkLst>
        </pc:spChg>
        <pc:picChg chg="add mod">
          <ac:chgData name="Juan Calero Gómez" userId="90465356-b32a-4b17-8379-715ea4e9f5b3" providerId="ADAL" clId="{88A1186D-0D9F-4B8C-ACA0-9CE29C1EEDEE}" dt="2020-01-21T12:26:13.522" v="3748" actId="1076"/>
          <ac:picMkLst>
            <pc:docMk/>
            <pc:sldMk cId="575926600" sldId="277"/>
            <ac:picMk id="5" creationId="{5C2356A8-9C55-43BF-9F64-5D6D3DA0EB9A}"/>
          </ac:picMkLst>
        </pc:picChg>
        <pc:picChg chg="del">
          <ac:chgData name="Juan Calero Gómez" userId="90465356-b32a-4b17-8379-715ea4e9f5b3" providerId="ADAL" clId="{88A1186D-0D9F-4B8C-ACA0-9CE29C1EEDEE}" dt="2020-01-21T12:23:49.223" v="3722" actId="478"/>
          <ac:picMkLst>
            <pc:docMk/>
            <pc:sldMk cId="575926600" sldId="277"/>
            <ac:picMk id="8" creationId="{91BD9287-40BE-4B1D-9899-4B749302D342}"/>
          </ac:picMkLst>
        </pc:picChg>
      </pc:sldChg>
      <pc:sldChg chg="addSp delSp modSp add delAnim">
        <pc:chgData name="Juan Calero Gómez" userId="90465356-b32a-4b17-8379-715ea4e9f5b3" providerId="ADAL" clId="{88A1186D-0D9F-4B8C-ACA0-9CE29C1EEDEE}" dt="2020-01-21T13:52:25.136" v="3869" actId="1076"/>
        <pc:sldMkLst>
          <pc:docMk/>
          <pc:sldMk cId="2277402255" sldId="278"/>
        </pc:sldMkLst>
        <pc:spChg chg="mod">
          <ac:chgData name="Juan Calero Gómez" userId="90465356-b32a-4b17-8379-715ea4e9f5b3" providerId="ADAL" clId="{88A1186D-0D9F-4B8C-ACA0-9CE29C1EEDEE}" dt="2020-01-21T13:47:24.330" v="3774" actId="20577"/>
          <ac:spMkLst>
            <pc:docMk/>
            <pc:sldMk cId="2277402255" sldId="278"/>
            <ac:spMk id="2" creationId="{57CD3B65-2510-431D-929B-D46A862DE8DD}"/>
          </ac:spMkLst>
        </pc:spChg>
        <pc:spChg chg="del">
          <ac:chgData name="Juan Calero Gómez" userId="90465356-b32a-4b17-8379-715ea4e9f5b3" providerId="ADAL" clId="{88A1186D-0D9F-4B8C-ACA0-9CE29C1EEDEE}" dt="2020-01-21T13:47:26.664" v="3776" actId="478"/>
          <ac:spMkLst>
            <pc:docMk/>
            <pc:sldMk cId="2277402255" sldId="278"/>
            <ac:spMk id="3" creationId="{24FE6CB9-9020-449D-B04A-5DAF5E33E757}"/>
          </ac:spMkLst>
        </pc:spChg>
        <pc:spChg chg="add mod">
          <ac:chgData name="Juan Calero Gómez" userId="90465356-b32a-4b17-8379-715ea4e9f5b3" providerId="ADAL" clId="{88A1186D-0D9F-4B8C-ACA0-9CE29C1EEDEE}" dt="2020-01-21T13:52:21.510" v="3868" actId="242"/>
          <ac:spMkLst>
            <pc:docMk/>
            <pc:sldMk cId="2277402255" sldId="278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1T13:47:28.489" v="3777" actId="478"/>
          <ac:picMkLst>
            <pc:docMk/>
            <pc:sldMk cId="2277402255" sldId="278"/>
            <ac:picMk id="4" creationId="{7AE0B7C1-3DD8-406F-A6EA-7B0E5C8E296D}"/>
          </ac:picMkLst>
        </pc:picChg>
        <pc:picChg chg="del">
          <ac:chgData name="Juan Calero Gómez" userId="90465356-b32a-4b17-8379-715ea4e9f5b3" providerId="ADAL" clId="{88A1186D-0D9F-4B8C-ACA0-9CE29C1EEDEE}" dt="2020-01-21T13:47:25.936" v="3775" actId="478"/>
          <ac:picMkLst>
            <pc:docMk/>
            <pc:sldMk cId="2277402255" sldId="278"/>
            <ac:picMk id="5" creationId="{5C2356A8-9C55-43BF-9F64-5D6D3DA0EB9A}"/>
          </ac:picMkLst>
        </pc:picChg>
        <pc:picChg chg="add mod">
          <ac:chgData name="Juan Calero Gómez" userId="90465356-b32a-4b17-8379-715ea4e9f5b3" providerId="ADAL" clId="{88A1186D-0D9F-4B8C-ACA0-9CE29C1EEDEE}" dt="2020-01-21T13:52:25.136" v="3869" actId="1076"/>
          <ac:picMkLst>
            <pc:docMk/>
            <pc:sldMk cId="2277402255" sldId="278"/>
            <ac:picMk id="8" creationId="{AEF87C28-89A4-487B-9E68-C80A7BAE948E}"/>
          </ac:picMkLst>
        </pc:picChg>
      </pc:sldChg>
      <pc:sldChg chg="addSp delSp modSp add">
        <pc:chgData name="Juan Calero Gómez" userId="90465356-b32a-4b17-8379-715ea4e9f5b3" providerId="ADAL" clId="{88A1186D-0D9F-4B8C-ACA0-9CE29C1EEDEE}" dt="2020-01-21T13:58:43.406" v="4245" actId="20577"/>
        <pc:sldMkLst>
          <pc:docMk/>
          <pc:sldMk cId="1052880911" sldId="279"/>
        </pc:sldMkLst>
        <pc:spChg chg="mod">
          <ac:chgData name="Juan Calero Gómez" userId="90465356-b32a-4b17-8379-715ea4e9f5b3" providerId="ADAL" clId="{88A1186D-0D9F-4B8C-ACA0-9CE29C1EEDEE}" dt="2020-01-21T13:58:43.406" v="4245" actId="20577"/>
          <ac:spMkLst>
            <pc:docMk/>
            <pc:sldMk cId="1052880911" sldId="279"/>
            <ac:spMk id="7" creationId="{E71F5611-745C-42C2-961A-562429DA1B1A}"/>
          </ac:spMkLst>
        </pc:spChg>
        <pc:picChg chg="add mod">
          <ac:chgData name="Juan Calero Gómez" userId="90465356-b32a-4b17-8379-715ea4e9f5b3" providerId="ADAL" clId="{88A1186D-0D9F-4B8C-ACA0-9CE29C1EEDEE}" dt="2020-01-21T13:53:49.513" v="3920" actId="1076"/>
          <ac:picMkLst>
            <pc:docMk/>
            <pc:sldMk cId="1052880911" sldId="279"/>
            <ac:picMk id="3" creationId="{6EF9DC1B-4D04-4282-A8F7-334BC2988EF6}"/>
          </ac:picMkLst>
        </pc:picChg>
        <pc:picChg chg="del">
          <ac:chgData name="Juan Calero Gómez" userId="90465356-b32a-4b17-8379-715ea4e9f5b3" providerId="ADAL" clId="{88A1186D-0D9F-4B8C-ACA0-9CE29C1EEDEE}" dt="2020-01-21T13:53:27.354" v="3875" actId="478"/>
          <ac:picMkLst>
            <pc:docMk/>
            <pc:sldMk cId="1052880911" sldId="279"/>
            <ac:picMk id="8" creationId="{AEF87C28-89A4-487B-9E68-C80A7BAE948E}"/>
          </ac:picMkLst>
        </pc:picChg>
      </pc:sldChg>
      <pc:sldChg chg="addSp delSp modSp add">
        <pc:chgData name="Juan Calero Gómez" userId="90465356-b32a-4b17-8379-715ea4e9f5b3" providerId="ADAL" clId="{88A1186D-0D9F-4B8C-ACA0-9CE29C1EEDEE}" dt="2020-01-21T13:54:42.141" v="3948" actId="1076"/>
        <pc:sldMkLst>
          <pc:docMk/>
          <pc:sldMk cId="543708812" sldId="280"/>
        </pc:sldMkLst>
        <pc:spChg chg="mod">
          <ac:chgData name="Juan Calero Gómez" userId="90465356-b32a-4b17-8379-715ea4e9f5b3" providerId="ADAL" clId="{88A1186D-0D9F-4B8C-ACA0-9CE29C1EEDEE}" dt="2020-01-21T13:54:40.385" v="3947" actId="5793"/>
          <ac:spMkLst>
            <pc:docMk/>
            <pc:sldMk cId="543708812" sldId="280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1T13:54:26.801" v="3929" actId="478"/>
          <ac:picMkLst>
            <pc:docMk/>
            <pc:sldMk cId="543708812" sldId="280"/>
            <ac:picMk id="3" creationId="{6EF9DC1B-4D04-4282-A8F7-334BC2988EF6}"/>
          </ac:picMkLst>
        </pc:picChg>
        <pc:picChg chg="add mod">
          <ac:chgData name="Juan Calero Gómez" userId="90465356-b32a-4b17-8379-715ea4e9f5b3" providerId="ADAL" clId="{88A1186D-0D9F-4B8C-ACA0-9CE29C1EEDEE}" dt="2020-01-21T13:54:42.141" v="3948" actId="1076"/>
          <ac:picMkLst>
            <pc:docMk/>
            <pc:sldMk cId="543708812" sldId="280"/>
            <ac:picMk id="4" creationId="{610F1054-3540-4CDB-94C9-C816D761817C}"/>
          </ac:picMkLst>
        </pc:picChg>
      </pc:sldChg>
      <pc:sldChg chg="addSp delSp modSp add">
        <pc:chgData name="Juan Calero Gómez" userId="90465356-b32a-4b17-8379-715ea4e9f5b3" providerId="ADAL" clId="{88A1186D-0D9F-4B8C-ACA0-9CE29C1EEDEE}" dt="2020-01-21T13:55:30.770" v="4003" actId="20577"/>
        <pc:sldMkLst>
          <pc:docMk/>
          <pc:sldMk cId="3216336715" sldId="281"/>
        </pc:sldMkLst>
        <pc:spChg chg="mod">
          <ac:chgData name="Juan Calero Gómez" userId="90465356-b32a-4b17-8379-715ea4e9f5b3" providerId="ADAL" clId="{88A1186D-0D9F-4B8C-ACA0-9CE29C1EEDEE}" dt="2020-01-21T13:55:30.770" v="4003" actId="20577"/>
          <ac:spMkLst>
            <pc:docMk/>
            <pc:sldMk cId="3216336715" sldId="281"/>
            <ac:spMk id="7" creationId="{E71F5611-745C-42C2-961A-562429DA1B1A}"/>
          </ac:spMkLst>
        </pc:spChg>
        <pc:picChg chg="add mod">
          <ac:chgData name="Juan Calero Gómez" userId="90465356-b32a-4b17-8379-715ea4e9f5b3" providerId="ADAL" clId="{88A1186D-0D9F-4B8C-ACA0-9CE29C1EEDEE}" dt="2020-01-21T13:55:17.339" v="3956" actId="14100"/>
          <ac:picMkLst>
            <pc:docMk/>
            <pc:sldMk cId="3216336715" sldId="281"/>
            <ac:picMk id="3" creationId="{DFE01873-44DD-45EE-969D-2D6FE71AD9D2}"/>
          </ac:picMkLst>
        </pc:picChg>
        <pc:picChg chg="del">
          <ac:chgData name="Juan Calero Gómez" userId="90465356-b32a-4b17-8379-715ea4e9f5b3" providerId="ADAL" clId="{88A1186D-0D9F-4B8C-ACA0-9CE29C1EEDEE}" dt="2020-01-21T13:55:06.848" v="3950" actId="478"/>
          <ac:picMkLst>
            <pc:docMk/>
            <pc:sldMk cId="3216336715" sldId="281"/>
            <ac:picMk id="4" creationId="{610F1054-3540-4CDB-94C9-C816D761817C}"/>
          </ac:picMkLst>
        </pc:picChg>
      </pc:sldChg>
      <pc:sldChg chg="addSp delSp modSp add">
        <pc:chgData name="Juan Calero Gómez" userId="90465356-b32a-4b17-8379-715ea4e9f5b3" providerId="ADAL" clId="{88A1186D-0D9F-4B8C-ACA0-9CE29C1EEDEE}" dt="2020-01-21T13:57:15.589" v="4057" actId="5793"/>
        <pc:sldMkLst>
          <pc:docMk/>
          <pc:sldMk cId="1963246497" sldId="282"/>
        </pc:sldMkLst>
        <pc:spChg chg="mod">
          <ac:chgData name="Juan Calero Gómez" userId="90465356-b32a-4b17-8379-715ea4e9f5b3" providerId="ADAL" clId="{88A1186D-0D9F-4B8C-ACA0-9CE29C1EEDEE}" dt="2020-01-21T13:57:15.589" v="4057" actId="5793"/>
          <ac:spMkLst>
            <pc:docMk/>
            <pc:sldMk cId="1963246497" sldId="282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1T13:55:52.313" v="4005" actId="478"/>
          <ac:picMkLst>
            <pc:docMk/>
            <pc:sldMk cId="1963246497" sldId="282"/>
            <ac:picMk id="3" creationId="{DFE01873-44DD-45EE-969D-2D6FE71AD9D2}"/>
          </ac:picMkLst>
        </pc:picChg>
        <pc:picChg chg="add mod">
          <ac:chgData name="Juan Calero Gómez" userId="90465356-b32a-4b17-8379-715ea4e9f5b3" providerId="ADAL" clId="{88A1186D-0D9F-4B8C-ACA0-9CE29C1EEDEE}" dt="2020-01-21T13:55:57.468" v="4008" actId="1076"/>
          <ac:picMkLst>
            <pc:docMk/>
            <pc:sldMk cId="1963246497" sldId="282"/>
            <ac:picMk id="4" creationId="{CD4406AD-D123-4487-B507-7EB367BEB830}"/>
          </ac:picMkLst>
        </pc:picChg>
      </pc:sldChg>
      <pc:sldChg chg="addSp delSp modSp add modAnim">
        <pc:chgData name="Juan Calero Gómez" userId="90465356-b32a-4b17-8379-715ea4e9f5b3" providerId="ADAL" clId="{88A1186D-0D9F-4B8C-ACA0-9CE29C1EEDEE}" dt="2020-01-24T10:50:52.341" v="5143"/>
        <pc:sldMkLst>
          <pc:docMk/>
          <pc:sldMk cId="1801754473" sldId="283"/>
        </pc:sldMkLst>
        <pc:spChg chg="mod">
          <ac:chgData name="Juan Calero Gómez" userId="90465356-b32a-4b17-8379-715ea4e9f5b3" providerId="ADAL" clId="{88A1186D-0D9F-4B8C-ACA0-9CE29C1EEDEE}" dt="2020-01-21T13:57:34.932" v="4126" actId="20577"/>
          <ac:spMkLst>
            <pc:docMk/>
            <pc:sldMk cId="1801754473" sldId="283"/>
            <ac:spMk id="7" creationId="{E71F5611-745C-42C2-961A-562429DA1B1A}"/>
          </ac:spMkLst>
        </pc:spChg>
        <pc:picChg chg="add mod">
          <ac:chgData name="Juan Calero Gómez" userId="90465356-b32a-4b17-8379-715ea4e9f5b3" providerId="ADAL" clId="{88A1186D-0D9F-4B8C-ACA0-9CE29C1EEDEE}" dt="2020-01-21T13:56:23.595" v="4013" actId="1076"/>
          <ac:picMkLst>
            <pc:docMk/>
            <pc:sldMk cId="1801754473" sldId="283"/>
            <ac:picMk id="3" creationId="{150E1DBC-C9A3-479E-AAB8-118907997531}"/>
          </ac:picMkLst>
        </pc:picChg>
        <pc:picChg chg="del">
          <ac:chgData name="Juan Calero Gómez" userId="90465356-b32a-4b17-8379-715ea4e9f5b3" providerId="ADAL" clId="{88A1186D-0D9F-4B8C-ACA0-9CE29C1EEDEE}" dt="2020-01-21T13:56:19.574" v="4010" actId="478"/>
          <ac:picMkLst>
            <pc:docMk/>
            <pc:sldMk cId="1801754473" sldId="283"/>
            <ac:picMk id="4" creationId="{CD4406AD-D123-4487-B507-7EB367BEB830}"/>
          </ac:picMkLst>
        </pc:picChg>
      </pc:sldChg>
      <pc:sldChg chg="addSp delSp modSp add ord modAnim">
        <pc:chgData name="Juan Calero Gómez" userId="90465356-b32a-4b17-8379-715ea4e9f5b3" providerId="ADAL" clId="{88A1186D-0D9F-4B8C-ACA0-9CE29C1EEDEE}" dt="2020-01-26T16:02:32" v="5537"/>
        <pc:sldMkLst>
          <pc:docMk/>
          <pc:sldMk cId="3048070839" sldId="284"/>
        </pc:sldMkLst>
        <pc:spChg chg="mod">
          <ac:chgData name="Juan Calero Gómez" userId="90465356-b32a-4b17-8379-715ea4e9f5b3" providerId="ADAL" clId="{88A1186D-0D9F-4B8C-ACA0-9CE29C1EEDEE}" dt="2020-01-21T13:57:44.234" v="4148" actId="20577"/>
          <ac:spMkLst>
            <pc:docMk/>
            <pc:sldMk cId="3048070839" sldId="284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1T13:56:48.942" v="4015" actId="478"/>
          <ac:picMkLst>
            <pc:docMk/>
            <pc:sldMk cId="3048070839" sldId="284"/>
            <ac:picMk id="3" creationId="{150E1DBC-C9A3-479E-AAB8-118907997531}"/>
          </ac:picMkLst>
        </pc:picChg>
        <pc:picChg chg="add mod">
          <ac:chgData name="Juan Calero Gómez" userId="90465356-b32a-4b17-8379-715ea4e9f5b3" providerId="ADAL" clId="{88A1186D-0D9F-4B8C-ACA0-9CE29C1EEDEE}" dt="2020-01-21T13:56:54.978" v="4018" actId="1076"/>
          <ac:picMkLst>
            <pc:docMk/>
            <pc:sldMk cId="3048070839" sldId="284"/>
            <ac:picMk id="4" creationId="{E8FD2C47-66F0-4AB6-BCCA-7D96CBE9B20A}"/>
          </ac:picMkLst>
        </pc:picChg>
      </pc:sldChg>
      <pc:sldChg chg="modSp add ord">
        <pc:chgData name="Juan Calero Gómez" userId="90465356-b32a-4b17-8379-715ea4e9f5b3" providerId="ADAL" clId="{88A1186D-0D9F-4B8C-ACA0-9CE29C1EEDEE}" dt="2020-01-24T12:49:28.953" v="5188" actId="20577"/>
        <pc:sldMkLst>
          <pc:docMk/>
          <pc:sldMk cId="265088450" sldId="285"/>
        </pc:sldMkLst>
        <pc:spChg chg="mod">
          <ac:chgData name="Juan Calero Gómez" userId="90465356-b32a-4b17-8379-715ea4e9f5b3" providerId="ADAL" clId="{88A1186D-0D9F-4B8C-ACA0-9CE29C1EEDEE}" dt="2020-01-24T12:49:28.953" v="5188" actId="20577"/>
          <ac:spMkLst>
            <pc:docMk/>
            <pc:sldMk cId="265088450" sldId="285"/>
            <ac:spMk id="3" creationId="{4AA194C6-0B24-4B34-A562-3D720E01AC83}"/>
          </ac:spMkLst>
        </pc:spChg>
      </pc:sldChg>
      <pc:sldChg chg="addSp delSp modSp add delAnim modAnim">
        <pc:chgData name="Juan Calero Gómez" userId="90465356-b32a-4b17-8379-715ea4e9f5b3" providerId="ADAL" clId="{88A1186D-0D9F-4B8C-ACA0-9CE29C1EEDEE}" dt="2020-01-27T07:24:59.168" v="6926" actId="14100"/>
        <pc:sldMkLst>
          <pc:docMk/>
          <pc:sldMk cId="730411968" sldId="286"/>
        </pc:sldMkLst>
        <pc:spChg chg="mod">
          <ac:chgData name="Juan Calero Gómez" userId="90465356-b32a-4b17-8379-715ea4e9f5b3" providerId="ADAL" clId="{88A1186D-0D9F-4B8C-ACA0-9CE29C1EEDEE}" dt="2020-01-22T09:11:19.203" v="4554" actId="26606"/>
          <ac:spMkLst>
            <pc:docMk/>
            <pc:sldMk cId="730411968" sldId="286"/>
            <ac:spMk id="2" creationId="{57CD3B65-2510-431D-929B-D46A862DE8DD}"/>
          </ac:spMkLst>
        </pc:spChg>
        <pc:spChg chg="mod">
          <ac:chgData name="Juan Calero Gómez" userId="90465356-b32a-4b17-8379-715ea4e9f5b3" providerId="ADAL" clId="{88A1186D-0D9F-4B8C-ACA0-9CE29C1EEDEE}" dt="2020-01-26T16:05:02.508" v="5621" actId="20577"/>
          <ac:spMkLst>
            <pc:docMk/>
            <pc:sldMk cId="730411968" sldId="286"/>
            <ac:spMk id="7" creationId="{E71F5611-745C-42C2-961A-562429DA1B1A}"/>
          </ac:spMkLst>
        </pc:spChg>
        <pc:picChg chg="add del mod ord">
          <ac:chgData name="Juan Calero Gómez" userId="90465356-b32a-4b17-8379-715ea4e9f5b3" providerId="ADAL" clId="{88A1186D-0D9F-4B8C-ACA0-9CE29C1EEDEE}" dt="2020-01-26T15:05:22.045" v="5190" actId="478"/>
          <ac:picMkLst>
            <pc:docMk/>
            <pc:sldMk cId="730411968" sldId="286"/>
            <ac:picMk id="3" creationId="{8A3DE3A7-9016-4BA4-917D-3813DC3C4C96}"/>
          </ac:picMkLst>
        </pc:picChg>
        <pc:picChg chg="del">
          <ac:chgData name="Juan Calero Gómez" userId="90465356-b32a-4b17-8379-715ea4e9f5b3" providerId="ADAL" clId="{88A1186D-0D9F-4B8C-ACA0-9CE29C1EEDEE}" dt="2020-01-22T09:08:59.733" v="4468" actId="478"/>
          <ac:picMkLst>
            <pc:docMk/>
            <pc:sldMk cId="730411968" sldId="286"/>
            <ac:picMk id="4" creationId="{E8FD2C47-66F0-4AB6-BCCA-7D96CBE9B20A}"/>
          </ac:picMkLst>
        </pc:picChg>
        <pc:picChg chg="add mod">
          <ac:chgData name="Juan Calero Gómez" userId="90465356-b32a-4b17-8379-715ea4e9f5b3" providerId="ADAL" clId="{88A1186D-0D9F-4B8C-ACA0-9CE29C1EEDEE}" dt="2020-01-27T07:24:59.168" v="6926" actId="14100"/>
          <ac:picMkLst>
            <pc:docMk/>
            <pc:sldMk cId="730411968" sldId="286"/>
            <ac:picMk id="5" creationId="{C8DD17C0-E59E-4FB3-99EB-4C492610626A}"/>
          </ac:picMkLst>
        </pc:picChg>
        <pc:picChg chg="add del mod">
          <ac:chgData name="Juan Calero Gómez" userId="90465356-b32a-4b17-8379-715ea4e9f5b3" providerId="ADAL" clId="{88A1186D-0D9F-4B8C-ACA0-9CE29C1EEDEE}" dt="2020-01-22T09:14:15.327" v="4589" actId="478"/>
          <ac:picMkLst>
            <pc:docMk/>
            <pc:sldMk cId="730411968" sldId="286"/>
            <ac:picMk id="5" creationId="{EF394D78-3FA2-4439-93B1-28956FBFA7CC}"/>
          </ac:picMkLst>
        </pc:picChg>
        <pc:picChg chg="add del mod">
          <ac:chgData name="Juan Calero Gómez" userId="90465356-b32a-4b17-8379-715ea4e9f5b3" providerId="ADAL" clId="{88A1186D-0D9F-4B8C-ACA0-9CE29C1EEDEE}" dt="2020-01-22T09:14:13.445" v="4588" actId="478"/>
          <ac:picMkLst>
            <pc:docMk/>
            <pc:sldMk cId="730411968" sldId="286"/>
            <ac:picMk id="6" creationId="{4D4D90C6-081C-45A3-B530-0D83226393F0}"/>
          </ac:picMkLst>
        </pc:picChg>
        <pc:picChg chg="add del mod">
          <ac:chgData name="Juan Calero Gómez" userId="90465356-b32a-4b17-8379-715ea4e9f5b3" providerId="ADAL" clId="{88A1186D-0D9F-4B8C-ACA0-9CE29C1EEDEE}" dt="2020-01-22T09:21:32.521" v="4597" actId="478"/>
          <ac:picMkLst>
            <pc:docMk/>
            <pc:sldMk cId="730411968" sldId="286"/>
            <ac:picMk id="8" creationId="{F6B50492-741E-45BF-95AA-B628043FD36A}"/>
          </ac:picMkLst>
        </pc:picChg>
        <pc:picChg chg="add del mod">
          <ac:chgData name="Juan Calero Gómez" userId="90465356-b32a-4b17-8379-715ea4e9f5b3" providerId="ADAL" clId="{88A1186D-0D9F-4B8C-ACA0-9CE29C1EEDEE}" dt="2020-01-26T15:05:17.655" v="5189" actId="478"/>
          <ac:picMkLst>
            <pc:docMk/>
            <pc:sldMk cId="730411968" sldId="286"/>
            <ac:picMk id="9" creationId="{1F11C281-51B3-4B1B-9AF6-B79E587A92F5}"/>
          </ac:picMkLst>
        </pc:picChg>
      </pc:sldChg>
      <pc:sldChg chg="addSp delSp modSp add delAnim modAnim">
        <pc:chgData name="Juan Calero Gómez" userId="90465356-b32a-4b17-8379-715ea4e9f5b3" providerId="ADAL" clId="{88A1186D-0D9F-4B8C-ACA0-9CE29C1EEDEE}" dt="2020-01-26T16:22:06.107" v="5679"/>
        <pc:sldMkLst>
          <pc:docMk/>
          <pc:sldMk cId="4161854973" sldId="287"/>
        </pc:sldMkLst>
        <pc:spChg chg="mod">
          <ac:chgData name="Juan Calero Gómez" userId="90465356-b32a-4b17-8379-715ea4e9f5b3" providerId="ADAL" clId="{88A1186D-0D9F-4B8C-ACA0-9CE29C1EEDEE}" dt="2020-01-26T16:04:24.948" v="5575" actId="20577"/>
          <ac:spMkLst>
            <pc:docMk/>
            <pc:sldMk cId="4161854973" sldId="287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2T09:12:34.394" v="4561" actId="478"/>
          <ac:picMkLst>
            <pc:docMk/>
            <pc:sldMk cId="4161854973" sldId="287"/>
            <ac:picMk id="3" creationId="{8A3DE3A7-9016-4BA4-917D-3813DC3C4C96}"/>
          </ac:picMkLst>
        </pc:picChg>
        <pc:picChg chg="add mod">
          <ac:chgData name="Juan Calero Gómez" userId="90465356-b32a-4b17-8379-715ea4e9f5b3" providerId="ADAL" clId="{88A1186D-0D9F-4B8C-ACA0-9CE29C1EEDEE}" dt="2020-01-26T16:22:03.310" v="5677" actId="14100"/>
          <ac:picMkLst>
            <pc:docMk/>
            <pc:sldMk cId="4161854973" sldId="287"/>
            <ac:picMk id="4" creationId="{26FE5E89-6AEA-40B2-A032-BD5E5B45E1A6}"/>
          </ac:picMkLst>
        </pc:picChg>
        <pc:picChg chg="add del mod">
          <ac:chgData name="Juan Calero Gómez" userId="90465356-b32a-4b17-8379-715ea4e9f5b3" providerId="ADAL" clId="{88A1186D-0D9F-4B8C-ACA0-9CE29C1EEDEE}" dt="2020-01-22T09:14:11.393" v="4587" actId="478"/>
          <ac:picMkLst>
            <pc:docMk/>
            <pc:sldMk cId="4161854973" sldId="287"/>
            <ac:picMk id="4" creationId="{45DC5159-7FE2-49F5-B322-35578597F113}"/>
          </ac:picMkLst>
        </pc:picChg>
        <pc:picChg chg="del">
          <ac:chgData name="Juan Calero Gómez" userId="90465356-b32a-4b17-8379-715ea4e9f5b3" providerId="ADAL" clId="{88A1186D-0D9F-4B8C-ACA0-9CE29C1EEDEE}" dt="2020-01-22T09:12:33.866" v="4560" actId="478"/>
          <ac:picMkLst>
            <pc:docMk/>
            <pc:sldMk cId="4161854973" sldId="287"/>
            <ac:picMk id="5" creationId="{EF394D78-3FA2-4439-93B1-28956FBFA7CC}"/>
          </ac:picMkLst>
        </pc:picChg>
        <pc:picChg chg="del">
          <ac:chgData name="Juan Calero Gómez" userId="90465356-b32a-4b17-8379-715ea4e9f5b3" providerId="ADAL" clId="{88A1186D-0D9F-4B8C-ACA0-9CE29C1EEDEE}" dt="2020-01-22T09:12:33.285" v="4559" actId="478"/>
          <ac:picMkLst>
            <pc:docMk/>
            <pc:sldMk cId="4161854973" sldId="287"/>
            <ac:picMk id="6" creationId="{4D4D90C6-081C-45A3-B530-0D83226393F0}"/>
          </ac:picMkLst>
        </pc:picChg>
        <pc:picChg chg="add del mod">
          <ac:chgData name="Juan Calero Gómez" userId="90465356-b32a-4b17-8379-715ea4e9f5b3" providerId="ADAL" clId="{88A1186D-0D9F-4B8C-ACA0-9CE29C1EEDEE}" dt="2020-01-22T09:14:10.187" v="4586" actId="478"/>
          <ac:picMkLst>
            <pc:docMk/>
            <pc:sldMk cId="4161854973" sldId="287"/>
            <ac:picMk id="8" creationId="{7716B47E-904B-459B-9B1E-AC2B30EF6463}"/>
          </ac:picMkLst>
        </pc:picChg>
        <pc:picChg chg="add del mod">
          <ac:chgData name="Juan Calero Gómez" userId="90465356-b32a-4b17-8379-715ea4e9f5b3" providerId="ADAL" clId="{88A1186D-0D9F-4B8C-ACA0-9CE29C1EEDEE}" dt="2020-01-22T09:14:09.577" v="4585" actId="478"/>
          <ac:picMkLst>
            <pc:docMk/>
            <pc:sldMk cId="4161854973" sldId="287"/>
            <ac:picMk id="9" creationId="{F758A5D4-AE1F-42C6-9F2B-AB26CC55CEEB}"/>
          </ac:picMkLst>
        </pc:picChg>
        <pc:picChg chg="add del mod">
          <ac:chgData name="Juan Calero Gómez" userId="90465356-b32a-4b17-8379-715ea4e9f5b3" providerId="ADAL" clId="{88A1186D-0D9F-4B8C-ACA0-9CE29C1EEDEE}" dt="2020-01-22T09:26:26.036" v="4604" actId="21"/>
          <ac:picMkLst>
            <pc:docMk/>
            <pc:sldMk cId="4161854973" sldId="287"/>
            <ac:picMk id="11" creationId="{3E08375F-7CA7-40C8-90A1-69A4DF57570D}"/>
          </ac:picMkLst>
        </pc:picChg>
        <pc:picChg chg="add del mod">
          <ac:chgData name="Juan Calero Gómez" userId="90465356-b32a-4b17-8379-715ea4e9f5b3" providerId="ADAL" clId="{88A1186D-0D9F-4B8C-ACA0-9CE29C1EEDEE}" dt="2020-01-26T16:21:42.296" v="5671" actId="478"/>
          <ac:picMkLst>
            <pc:docMk/>
            <pc:sldMk cId="4161854973" sldId="287"/>
            <ac:picMk id="13" creationId="{773AD5B6-92DE-4800-9EC3-A7AACC6F15FF}"/>
          </ac:picMkLst>
        </pc:picChg>
      </pc:sldChg>
      <pc:sldChg chg="addSp delSp modSp add modAnim">
        <pc:chgData name="Juan Calero Gómez" userId="90465356-b32a-4b17-8379-715ea4e9f5b3" providerId="ADAL" clId="{88A1186D-0D9F-4B8C-ACA0-9CE29C1EEDEE}" dt="2020-01-26T16:05:20.534" v="5643" actId="20577"/>
        <pc:sldMkLst>
          <pc:docMk/>
          <pc:sldMk cId="51782160" sldId="288"/>
        </pc:sldMkLst>
        <pc:spChg chg="mod">
          <ac:chgData name="Juan Calero Gómez" userId="90465356-b32a-4b17-8379-715ea4e9f5b3" providerId="ADAL" clId="{88A1186D-0D9F-4B8C-ACA0-9CE29C1EEDEE}" dt="2020-01-26T16:05:20.534" v="5643" actId="20577"/>
          <ac:spMkLst>
            <pc:docMk/>
            <pc:sldMk cId="51782160" sldId="288"/>
            <ac:spMk id="7" creationId="{E71F5611-745C-42C2-961A-562429DA1B1A}"/>
          </ac:spMkLst>
        </pc:spChg>
        <pc:picChg chg="add mod">
          <ac:chgData name="Juan Calero Gómez" userId="90465356-b32a-4b17-8379-715ea4e9f5b3" providerId="ADAL" clId="{88A1186D-0D9F-4B8C-ACA0-9CE29C1EEDEE}" dt="2020-01-22T09:40:19.857" v="4646" actId="14100"/>
          <ac:picMkLst>
            <pc:docMk/>
            <pc:sldMk cId="51782160" sldId="288"/>
            <ac:picMk id="4" creationId="{8606DF0B-23A0-438A-9898-6E8F9C05A4D2}"/>
          </ac:picMkLst>
        </pc:picChg>
        <pc:picChg chg="del">
          <ac:chgData name="Juan Calero Gómez" userId="90465356-b32a-4b17-8379-715ea4e9f5b3" providerId="ADAL" clId="{88A1186D-0D9F-4B8C-ACA0-9CE29C1EEDEE}" dt="2020-01-22T09:39:59.057" v="4638" actId="478"/>
          <ac:picMkLst>
            <pc:docMk/>
            <pc:sldMk cId="51782160" sldId="288"/>
            <ac:picMk id="13" creationId="{773AD5B6-92DE-4800-9EC3-A7AACC6F15FF}"/>
          </ac:picMkLst>
        </pc:picChg>
      </pc:sldChg>
      <pc:sldChg chg="addSp delSp modSp add del delAnim modAnim">
        <pc:chgData name="Juan Calero Gómez" userId="90465356-b32a-4b17-8379-715ea4e9f5b3" providerId="ADAL" clId="{88A1186D-0D9F-4B8C-ACA0-9CE29C1EEDEE}" dt="2020-01-26T16:08:01.106" v="5655" actId="2696"/>
        <pc:sldMkLst>
          <pc:docMk/>
          <pc:sldMk cId="393579777" sldId="289"/>
        </pc:sldMkLst>
        <pc:spChg chg="add del">
          <ac:chgData name="Juan Calero Gómez" userId="90465356-b32a-4b17-8379-715ea4e9f5b3" providerId="ADAL" clId="{88A1186D-0D9F-4B8C-ACA0-9CE29C1EEDEE}" dt="2020-01-22T09:54:19.896" v="4690"/>
          <ac:spMkLst>
            <pc:docMk/>
            <pc:sldMk cId="393579777" sldId="289"/>
            <ac:spMk id="3" creationId="{0FDE7653-DF86-4CCD-A4F1-CC2D352BB191}"/>
          </ac:spMkLst>
        </pc:spChg>
        <pc:spChg chg="add del">
          <ac:chgData name="Juan Calero Gómez" userId="90465356-b32a-4b17-8379-715ea4e9f5b3" providerId="ADAL" clId="{88A1186D-0D9F-4B8C-ACA0-9CE29C1EEDEE}" dt="2020-01-22T09:54:25.701" v="4692"/>
          <ac:spMkLst>
            <pc:docMk/>
            <pc:sldMk cId="393579777" sldId="289"/>
            <ac:spMk id="5" creationId="{232299ED-3DFC-4D3E-954F-482362BEA50F}"/>
          </ac:spMkLst>
        </pc:spChg>
        <pc:spChg chg="mod">
          <ac:chgData name="Juan Calero Gómez" userId="90465356-b32a-4b17-8379-715ea4e9f5b3" providerId="ADAL" clId="{88A1186D-0D9F-4B8C-ACA0-9CE29C1EEDEE}" dt="2020-01-22T09:43:00.772" v="4688" actId="20577"/>
          <ac:spMkLst>
            <pc:docMk/>
            <pc:sldMk cId="393579777" sldId="289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2T09:42:51.507" v="4648" actId="478"/>
          <ac:picMkLst>
            <pc:docMk/>
            <pc:sldMk cId="393579777" sldId="289"/>
            <ac:picMk id="4" creationId="{8606DF0B-23A0-438A-9898-6E8F9C05A4D2}"/>
          </ac:picMkLst>
        </pc:picChg>
        <pc:picChg chg="add mod">
          <ac:chgData name="Juan Calero Gómez" userId="90465356-b32a-4b17-8379-715ea4e9f5b3" providerId="ADAL" clId="{88A1186D-0D9F-4B8C-ACA0-9CE29C1EEDEE}" dt="2020-01-26T16:06:39.831" v="5654" actId="14100"/>
          <ac:picMkLst>
            <pc:docMk/>
            <pc:sldMk cId="393579777" sldId="289"/>
            <ac:picMk id="4" creationId="{9C9B9048-5CBE-4923-B3FC-437872261581}"/>
          </ac:picMkLst>
        </pc:picChg>
        <pc:picChg chg="add del mod">
          <ac:chgData name="Juan Calero Gómez" userId="90465356-b32a-4b17-8379-715ea4e9f5b3" providerId="ADAL" clId="{88A1186D-0D9F-4B8C-ACA0-9CE29C1EEDEE}" dt="2020-01-26T16:06:12.984" v="5645" actId="478"/>
          <ac:picMkLst>
            <pc:docMk/>
            <pc:sldMk cId="393579777" sldId="289"/>
            <ac:picMk id="8" creationId="{19FF5CF6-507A-4B5E-9030-8A827E51C9DD}"/>
          </ac:picMkLst>
        </pc:picChg>
      </pc:sldChg>
      <pc:sldChg chg="addSp delSp modSp add del delAnim modAnim">
        <pc:chgData name="Juan Calero Gómez" userId="90465356-b32a-4b17-8379-715ea4e9f5b3" providerId="ADAL" clId="{88A1186D-0D9F-4B8C-ACA0-9CE29C1EEDEE}" dt="2020-01-26T16:16:00.293" v="5670" actId="2696"/>
        <pc:sldMkLst>
          <pc:docMk/>
          <pc:sldMk cId="3058378774" sldId="290"/>
        </pc:sldMkLst>
        <pc:spChg chg="mod">
          <ac:chgData name="Juan Calero Gómez" userId="90465356-b32a-4b17-8379-715ea4e9f5b3" providerId="ADAL" clId="{88A1186D-0D9F-4B8C-ACA0-9CE29C1EEDEE}" dt="2020-01-24T11:50:52.513" v="5187" actId="20577"/>
          <ac:spMkLst>
            <pc:docMk/>
            <pc:sldMk cId="3058378774" sldId="290"/>
            <ac:spMk id="7" creationId="{E71F5611-745C-42C2-961A-562429DA1B1A}"/>
          </ac:spMkLst>
        </pc:spChg>
        <pc:picChg chg="add del mod">
          <ac:chgData name="Juan Calero Gómez" userId="90465356-b32a-4b17-8379-715ea4e9f5b3" providerId="ADAL" clId="{88A1186D-0D9F-4B8C-ACA0-9CE29C1EEDEE}" dt="2020-01-24T11:50:40.988" v="5146" actId="478"/>
          <ac:picMkLst>
            <pc:docMk/>
            <pc:sldMk cId="3058378774" sldId="290"/>
            <ac:picMk id="4" creationId="{35940F4F-B0CB-4BC9-A927-277A32373D74}"/>
          </ac:picMkLst>
        </pc:picChg>
        <pc:picChg chg="del">
          <ac:chgData name="Juan Calero Gómez" userId="90465356-b32a-4b17-8379-715ea4e9f5b3" providerId="ADAL" clId="{88A1186D-0D9F-4B8C-ACA0-9CE29C1EEDEE}" dt="2020-01-22T12:11:58.739" v="4697" actId="478"/>
          <ac:picMkLst>
            <pc:docMk/>
            <pc:sldMk cId="3058378774" sldId="290"/>
            <ac:picMk id="8" creationId="{19FF5CF6-507A-4B5E-9030-8A827E51C9DD}"/>
          </ac:picMkLst>
        </pc:picChg>
      </pc:sldChg>
      <pc:sldChg chg="addSp delSp modSp add modAnim">
        <pc:chgData name="Juan Calero Gómez" userId="90465356-b32a-4b17-8379-715ea4e9f5b3" providerId="ADAL" clId="{88A1186D-0D9F-4B8C-ACA0-9CE29C1EEDEE}" dt="2020-01-24T10:49:36.338" v="5128"/>
        <pc:sldMkLst>
          <pc:docMk/>
          <pc:sldMk cId="867428015" sldId="291"/>
        </pc:sldMkLst>
        <pc:spChg chg="mod">
          <ac:chgData name="Juan Calero Gómez" userId="90465356-b32a-4b17-8379-715ea4e9f5b3" providerId="ADAL" clId="{88A1186D-0D9F-4B8C-ACA0-9CE29C1EEDEE}" dt="2020-01-22T12:13:43.746" v="4771" actId="20577"/>
          <ac:spMkLst>
            <pc:docMk/>
            <pc:sldMk cId="867428015" sldId="291"/>
            <ac:spMk id="2" creationId="{57CD3B65-2510-431D-929B-D46A862DE8DD}"/>
          </ac:spMkLst>
        </pc:spChg>
        <pc:spChg chg="mod">
          <ac:chgData name="Juan Calero Gómez" userId="90465356-b32a-4b17-8379-715ea4e9f5b3" providerId="ADAL" clId="{88A1186D-0D9F-4B8C-ACA0-9CE29C1EEDEE}" dt="2020-01-22T12:37:59.005" v="4999" actId="5793"/>
          <ac:spMkLst>
            <pc:docMk/>
            <pc:sldMk cId="867428015" sldId="291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2T12:14:47.293" v="4835" actId="478"/>
          <ac:picMkLst>
            <pc:docMk/>
            <pc:sldMk cId="867428015" sldId="291"/>
            <ac:picMk id="4" creationId="{35940F4F-B0CB-4BC9-A927-277A32373D74}"/>
          </ac:picMkLst>
        </pc:picChg>
        <pc:picChg chg="add mod">
          <ac:chgData name="Juan Calero Gómez" userId="90465356-b32a-4b17-8379-715ea4e9f5b3" providerId="ADAL" clId="{88A1186D-0D9F-4B8C-ACA0-9CE29C1EEDEE}" dt="2020-01-22T12:38:02.224" v="5000" actId="1076"/>
          <ac:picMkLst>
            <pc:docMk/>
            <pc:sldMk cId="867428015" sldId="291"/>
            <ac:picMk id="5" creationId="{02A91A0A-0B81-498A-9A4A-E1DF2BC70800}"/>
          </ac:picMkLst>
        </pc:picChg>
      </pc:sldChg>
      <pc:sldChg chg="addSp delSp modSp add ord modAnim">
        <pc:chgData name="Juan Calero Gómez" userId="90465356-b32a-4b17-8379-715ea4e9f5b3" providerId="ADAL" clId="{88A1186D-0D9F-4B8C-ACA0-9CE29C1EEDEE}" dt="2020-01-24T10:49:39.866" v="5130"/>
        <pc:sldMkLst>
          <pc:docMk/>
          <pc:sldMk cId="3703909750" sldId="292"/>
        </pc:sldMkLst>
        <pc:spChg chg="mod">
          <ac:chgData name="Juan Calero Gómez" userId="90465356-b32a-4b17-8379-715ea4e9f5b3" providerId="ADAL" clId="{88A1186D-0D9F-4B8C-ACA0-9CE29C1EEDEE}" dt="2020-01-23T13:49:57.173" v="5109" actId="20577"/>
          <ac:spMkLst>
            <pc:docMk/>
            <pc:sldMk cId="3703909750" sldId="292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3T13:50:00.296" v="5110" actId="478"/>
          <ac:picMkLst>
            <pc:docMk/>
            <pc:sldMk cId="3703909750" sldId="292"/>
            <ac:picMk id="4" creationId="{35940F4F-B0CB-4BC9-A927-277A32373D74}"/>
          </ac:picMkLst>
        </pc:picChg>
        <pc:picChg chg="add mod">
          <ac:chgData name="Juan Calero Gómez" userId="90465356-b32a-4b17-8379-715ea4e9f5b3" providerId="ADAL" clId="{88A1186D-0D9F-4B8C-ACA0-9CE29C1EEDEE}" dt="2020-01-23T13:52:51.701" v="5113" actId="1076"/>
          <ac:picMkLst>
            <pc:docMk/>
            <pc:sldMk cId="3703909750" sldId="292"/>
            <ac:picMk id="5" creationId="{58954D8A-C720-4064-BF89-382BF7FBB1FE}"/>
          </ac:picMkLst>
        </pc:picChg>
      </pc:sldChg>
      <pc:sldChg chg="add del">
        <pc:chgData name="Juan Calero Gómez" userId="90465356-b32a-4b17-8379-715ea4e9f5b3" providerId="ADAL" clId="{88A1186D-0D9F-4B8C-ACA0-9CE29C1EEDEE}" dt="2020-01-27T07:28:34.816" v="6928" actId="47"/>
        <pc:sldMkLst>
          <pc:docMk/>
          <pc:sldMk cId="2652989536" sldId="293"/>
        </pc:sldMkLst>
      </pc:sldChg>
      <pc:sldChg chg="add">
        <pc:chgData name="Juan Calero Gómez" userId="90465356-b32a-4b17-8379-715ea4e9f5b3" providerId="ADAL" clId="{88A1186D-0D9F-4B8C-ACA0-9CE29C1EEDEE}" dt="2020-01-24T11:50:38.263" v="5145"/>
        <pc:sldMkLst>
          <pc:docMk/>
          <pc:sldMk cId="309578940" sldId="294"/>
        </pc:sldMkLst>
      </pc:sldChg>
      <pc:sldChg chg="addSp delSp modSp add del modAnim">
        <pc:chgData name="Juan Calero Gómez" userId="90465356-b32a-4b17-8379-715ea4e9f5b3" providerId="ADAL" clId="{88A1186D-0D9F-4B8C-ACA0-9CE29C1EEDEE}" dt="2020-01-27T07:25:15.226" v="6927" actId="14100"/>
        <pc:sldMkLst>
          <pc:docMk/>
          <pc:sldMk cId="3336881692" sldId="295"/>
        </pc:sldMkLst>
        <pc:spChg chg="mod">
          <ac:chgData name="Juan Calero Gómez" userId="90465356-b32a-4b17-8379-715ea4e9f5b3" providerId="ADAL" clId="{88A1186D-0D9F-4B8C-ACA0-9CE29C1EEDEE}" dt="2020-01-26T15:11:02.128" v="5274" actId="20577"/>
          <ac:spMkLst>
            <pc:docMk/>
            <pc:sldMk cId="3336881692" sldId="295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6T15:11:03.740" v="5275" actId="478"/>
          <ac:picMkLst>
            <pc:docMk/>
            <pc:sldMk cId="3336881692" sldId="295"/>
            <ac:picMk id="3" creationId="{150E1DBC-C9A3-479E-AAB8-118907997531}"/>
          </ac:picMkLst>
        </pc:picChg>
        <pc:picChg chg="add mod">
          <ac:chgData name="Juan Calero Gómez" userId="90465356-b32a-4b17-8379-715ea4e9f5b3" providerId="ADAL" clId="{88A1186D-0D9F-4B8C-ACA0-9CE29C1EEDEE}" dt="2020-01-27T07:25:15.226" v="6927" actId="14100"/>
          <ac:picMkLst>
            <pc:docMk/>
            <pc:sldMk cId="3336881692" sldId="295"/>
            <ac:picMk id="5" creationId="{4AD473E9-0B39-42A0-97E3-4478F61508B2}"/>
          </ac:picMkLst>
        </pc:picChg>
      </pc:sldChg>
      <pc:sldChg chg="add">
        <pc:chgData name="Juan Calero Gómez" userId="90465356-b32a-4b17-8379-715ea4e9f5b3" providerId="ADAL" clId="{88A1186D-0D9F-4B8C-ACA0-9CE29C1EEDEE}" dt="2020-01-26T16:06:04.258" v="5644"/>
        <pc:sldMkLst>
          <pc:docMk/>
          <pc:sldMk cId="1005061150" sldId="296"/>
        </pc:sldMkLst>
      </pc:sldChg>
      <pc:sldChg chg="addSp delSp modSp add ord delAnim modAnim">
        <pc:chgData name="Juan Calero Gómez" userId="90465356-b32a-4b17-8379-715ea4e9f5b3" providerId="ADAL" clId="{88A1186D-0D9F-4B8C-ACA0-9CE29C1EEDEE}" dt="2020-01-26T16:13:06.225" v="5669"/>
        <pc:sldMkLst>
          <pc:docMk/>
          <pc:sldMk cId="1904271349" sldId="297"/>
        </pc:sldMkLst>
        <pc:picChg chg="add mod">
          <ac:chgData name="Juan Calero Gómez" userId="90465356-b32a-4b17-8379-715ea4e9f5b3" providerId="ADAL" clId="{88A1186D-0D9F-4B8C-ACA0-9CE29C1EEDEE}" dt="2020-01-26T16:13:01.274" v="5667" actId="1076"/>
          <ac:picMkLst>
            <pc:docMk/>
            <pc:sldMk cId="1904271349" sldId="297"/>
            <ac:picMk id="4" creationId="{496EB2A5-111D-4617-BD9B-0A87C26D6449}"/>
          </ac:picMkLst>
        </pc:picChg>
        <pc:picChg chg="del">
          <ac:chgData name="Juan Calero Gómez" userId="90465356-b32a-4b17-8379-715ea4e9f5b3" providerId="ADAL" clId="{88A1186D-0D9F-4B8C-ACA0-9CE29C1EEDEE}" dt="2020-01-26T16:12:59.791" v="5666" actId="478"/>
          <ac:picMkLst>
            <pc:docMk/>
            <pc:sldMk cId="1904271349" sldId="297"/>
            <ac:picMk id="8" creationId="{19FF5CF6-507A-4B5E-9030-8A827E51C9DD}"/>
          </ac:picMkLst>
        </pc:picChg>
      </pc:sldChg>
      <pc:sldChg chg="addSp delSp modSp add ord delAnim modAnim">
        <pc:chgData name="Juan Calero Gómez" userId="90465356-b32a-4b17-8379-715ea4e9f5b3" providerId="ADAL" clId="{88A1186D-0D9F-4B8C-ACA0-9CE29C1EEDEE}" dt="2020-01-26T17:27:51.594" v="5878"/>
        <pc:sldMkLst>
          <pc:docMk/>
          <pc:sldMk cId="2576451967" sldId="298"/>
        </pc:sldMkLst>
        <pc:spChg chg="mod">
          <ac:chgData name="Juan Calero Gómez" userId="90465356-b32a-4b17-8379-715ea4e9f5b3" providerId="ADAL" clId="{88A1186D-0D9F-4B8C-ACA0-9CE29C1EEDEE}" dt="2020-01-26T17:27:03.207" v="5805" actId="20577"/>
          <ac:spMkLst>
            <pc:docMk/>
            <pc:sldMk cId="2576451967" sldId="298"/>
            <ac:spMk id="2" creationId="{57CD3B65-2510-431D-929B-D46A862DE8DD}"/>
          </ac:spMkLst>
        </pc:spChg>
        <pc:spChg chg="mod">
          <ac:chgData name="Juan Calero Gómez" userId="90465356-b32a-4b17-8379-715ea4e9f5b3" providerId="ADAL" clId="{88A1186D-0D9F-4B8C-ACA0-9CE29C1EEDEE}" dt="2020-01-26T17:27:28.179" v="5869" actId="114"/>
          <ac:spMkLst>
            <pc:docMk/>
            <pc:sldMk cId="2576451967" sldId="298"/>
            <ac:spMk id="7" creationId="{E71F5611-745C-42C2-961A-562429DA1B1A}"/>
          </ac:spMkLst>
        </pc:spChg>
        <pc:picChg chg="add mod">
          <ac:chgData name="Juan Calero Gómez" userId="90465356-b32a-4b17-8379-715ea4e9f5b3" providerId="ADAL" clId="{88A1186D-0D9F-4B8C-ACA0-9CE29C1EEDEE}" dt="2020-01-26T17:27:46.361" v="5876" actId="14100"/>
          <ac:picMkLst>
            <pc:docMk/>
            <pc:sldMk cId="2576451967" sldId="298"/>
            <ac:picMk id="4" creationId="{E4683220-6C73-495C-A085-1C3345422815}"/>
          </ac:picMkLst>
        </pc:picChg>
        <pc:picChg chg="del">
          <ac:chgData name="Juan Calero Gómez" userId="90465356-b32a-4b17-8379-715ea4e9f5b3" providerId="ADAL" clId="{88A1186D-0D9F-4B8C-ACA0-9CE29C1EEDEE}" dt="2020-01-26T17:24:11.100" v="5747" actId="478"/>
          <ac:picMkLst>
            <pc:docMk/>
            <pc:sldMk cId="2576451967" sldId="298"/>
            <ac:picMk id="5" creationId="{4AD473E9-0B39-42A0-97E3-4478F61508B2}"/>
          </ac:picMkLst>
        </pc:picChg>
      </pc:sldChg>
      <pc:sldChg chg="delSp modSp add delAnim">
        <pc:chgData name="Juan Calero Gómez" userId="90465356-b32a-4b17-8379-715ea4e9f5b3" providerId="ADAL" clId="{88A1186D-0D9F-4B8C-ACA0-9CE29C1EEDEE}" dt="2020-01-27T10:06:29.530" v="7062" actId="1076"/>
        <pc:sldMkLst>
          <pc:docMk/>
          <pc:sldMk cId="1456864998" sldId="299"/>
        </pc:sldMkLst>
        <pc:spChg chg="mod">
          <ac:chgData name="Juan Calero Gómez" userId="90465356-b32a-4b17-8379-715ea4e9f5b3" providerId="ADAL" clId="{88A1186D-0D9F-4B8C-ACA0-9CE29C1EEDEE}" dt="2020-01-27T10:06:29.530" v="7062" actId="1076"/>
          <ac:spMkLst>
            <pc:docMk/>
            <pc:sldMk cId="1456864998" sldId="299"/>
            <ac:spMk id="2" creationId="{57CD3B65-2510-431D-929B-D46A862DE8DD}"/>
          </ac:spMkLst>
        </pc:spChg>
        <pc:spChg chg="mod">
          <ac:chgData name="Juan Calero Gómez" userId="90465356-b32a-4b17-8379-715ea4e9f5b3" providerId="ADAL" clId="{88A1186D-0D9F-4B8C-ACA0-9CE29C1EEDEE}" dt="2020-01-27T09:44:52.653" v="6932" actId="20577"/>
          <ac:spMkLst>
            <pc:docMk/>
            <pc:sldMk cId="1456864998" sldId="299"/>
            <ac:spMk id="7" creationId="{E71F5611-745C-42C2-961A-562429DA1B1A}"/>
          </ac:spMkLst>
        </pc:spChg>
        <pc:picChg chg="del">
          <ac:chgData name="Juan Calero Gómez" userId="90465356-b32a-4b17-8379-715ea4e9f5b3" providerId="ADAL" clId="{88A1186D-0D9F-4B8C-ACA0-9CE29C1EEDEE}" dt="2020-01-27T09:44:46.494" v="6930" actId="478"/>
          <ac:picMkLst>
            <pc:docMk/>
            <pc:sldMk cId="1456864998" sldId="299"/>
            <ac:picMk id="4" creationId="{E4683220-6C73-495C-A085-1C3345422815}"/>
          </ac:picMkLst>
        </pc:picChg>
      </pc:sldChg>
      <pc:sldChg chg="addSp delSp modSp add">
        <pc:chgData name="Juan Calero Gómez" userId="90465356-b32a-4b17-8379-715ea4e9f5b3" providerId="ADAL" clId="{88A1186D-0D9F-4B8C-ACA0-9CE29C1EEDEE}" dt="2020-01-27T15:53:18.031" v="7063" actId="1076"/>
        <pc:sldMkLst>
          <pc:docMk/>
          <pc:sldMk cId="2137888927" sldId="300"/>
        </pc:sldMkLst>
        <pc:spChg chg="del">
          <ac:chgData name="Juan Calero Gómez" userId="90465356-b32a-4b17-8379-715ea4e9f5b3" providerId="ADAL" clId="{88A1186D-0D9F-4B8C-ACA0-9CE29C1EEDEE}" dt="2020-01-27T09:47:23.284" v="7059" actId="478"/>
          <ac:spMkLst>
            <pc:docMk/>
            <pc:sldMk cId="2137888927" sldId="300"/>
            <ac:spMk id="2" creationId="{E41859AF-C730-4421-B4CE-D7F2F66899E3}"/>
          </ac:spMkLst>
        </pc:spChg>
        <pc:spChg chg="mod">
          <ac:chgData name="Juan Calero Gómez" userId="90465356-b32a-4b17-8379-715ea4e9f5b3" providerId="ADAL" clId="{88A1186D-0D9F-4B8C-ACA0-9CE29C1EEDEE}" dt="2020-01-27T09:46:50.986" v="7054" actId="20577"/>
          <ac:spMkLst>
            <pc:docMk/>
            <pc:sldMk cId="2137888927" sldId="300"/>
            <ac:spMk id="3" creationId="{8F4D05F2-EF34-41F9-91F8-276DA5F3FB41}"/>
          </ac:spMkLst>
        </pc:spChg>
        <pc:picChg chg="add mod">
          <ac:chgData name="Juan Calero Gómez" userId="90465356-b32a-4b17-8379-715ea4e9f5b3" providerId="ADAL" clId="{88A1186D-0D9F-4B8C-ACA0-9CE29C1EEDEE}" dt="2020-01-27T15:53:18.031" v="7063" actId="1076"/>
          <ac:picMkLst>
            <pc:docMk/>
            <pc:sldMk cId="2137888927" sldId="300"/>
            <ac:picMk id="4" creationId="{F87CDF5F-2D6E-4806-AF46-C152F314D0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741B5-428E-4D2C-A58A-89F9020A3468}" type="datetimeFigureOut">
              <a:rPr lang="es-ES" smtClean="0"/>
              <a:t>28/01/2020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CEC8-D85D-45A8-B25E-A13537098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03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Componentes Inteligentes.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 componentes son los Componentes de clase, y en estos tenemos toda nuestra lógica específicamente para ese componente por ejemplo en ellos podemos consumir una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posteriormente, los datos que obtuvimos de esa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los pasamos vía 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nuestro componente funcional para mostrarlo al usuario 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 Tontos o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Silly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 componentes son los Componentes funcionales, y solo se encargan de mostrar datos, que previamente recibieron de un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cabe resaltar que estos componentes no saben ni se enteran de nada de lo que pasa en la app, solo se encargan de mostrar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485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9916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54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54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093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3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558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937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46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708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34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método </a:t>
            </a:r>
            <a:r>
              <a:rPr lang="es-ES" b="1" dirty="0" err="1"/>
              <a:t>componentDidMount</a:t>
            </a:r>
            <a:r>
              <a:rPr lang="es-ES" dirty="0"/>
              <a:t>()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ejecuta después que la salida del componente ha sido renderizada en el DOM. 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3060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9177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2279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9954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78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693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399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147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435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06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33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922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12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073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68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CEC8-D85D-45A8-B25E-A1353709832F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53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BDF68E2-58F2-4D09-BE8B-E3BD06533059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54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9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4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38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51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833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471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8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9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364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1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2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1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9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8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6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React_(JavaScript_library)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hyperlink" Target="http://projects.wojtekmaj.pl/react-lifecycle-methods-diagra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en.wikipedia.org/wiki/React_(JavaScript_library)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firebase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hyperlink" Target="https://github.com/firebase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hyperlink" Target="https://github.com/firebase/" TargetMode="Externa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hyperlink" Target="https://github.com/firebase/" TargetMode="External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hyperlink" Target="https://github.com/firebase/" TargetMode="Externa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zilla.cz/zpravicky/github-zacal-pouzivat-ctecku-pdf-z-firefoxu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github.com/juancaler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console.firebase.google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commons.wikimedia.org/wiki/Category:Google_g_log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ommons.wikimedia.org/wiki/File:Facebook_logo_36x36.svg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hyperlink" Target="https://github.com/juancalero/sysmana2020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React_(JavaScript_library)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React_(JavaScript_library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React_(JavaScript_library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en.wikipedia.org/wiki/React_(JavaScript_library)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React_(JavaScript_library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React_(JavaScript_library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40199-3680-4D21-99BA-5E9071E56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 tu perfil profesional con </a:t>
            </a:r>
            <a:r>
              <a:rPr lang="es-ES" dirty="0" err="1">
                <a:solidFill>
                  <a:srgbClr val="00B0F0"/>
                </a:solidFill>
              </a:rPr>
              <a:t>React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/>
              <a:t>y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Firebase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E19845-790B-44D1-9068-4E9F56001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Sysmana</a:t>
            </a:r>
            <a:r>
              <a:rPr lang="es-ES" dirty="0"/>
              <a:t> 2020 – Juan Calero </a:t>
            </a:r>
            <a:r>
              <a:rPr lang="es-ES" dirty="0" err="1"/>
              <a:t>gómez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676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087" b="10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245795" cy="3649133"/>
          </a:xfrm>
        </p:spPr>
        <p:txBody>
          <a:bodyPr>
            <a:normAutofit/>
          </a:bodyPr>
          <a:lstStyle/>
          <a:p>
            <a:r>
              <a:rPr lang="es-ES" i="1" dirty="0" err="1"/>
              <a:t>Props</a:t>
            </a:r>
            <a:r>
              <a:rPr lang="es-ES" dirty="0"/>
              <a:t> son usados para pasar datos de componentes padre a componentes hijo, son inmutables y no deberían cambiar.</a:t>
            </a:r>
          </a:p>
          <a:p>
            <a:r>
              <a:rPr lang="es-ES" i="1" dirty="0" err="1"/>
              <a:t>State</a:t>
            </a:r>
            <a:r>
              <a:rPr lang="es-ES" dirty="0"/>
              <a:t> es usado para datos cambiantes. Los componentes vuelven a llamar a render cuando este cambia.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7170" name="Picture 2" descr="Resultado de imagen de react props&quot;">
            <a:extLst>
              <a:ext uri="{FF2B5EF4-FFF2-40B4-BE49-F238E27FC236}">
                <a16:creationId xmlns:a16="http://schemas.microsoft.com/office/drawing/2014/main" id="{D7D98061-781C-49EC-95FB-AB9DE428E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377" y="2220384"/>
            <a:ext cx="57340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8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087" b="10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245795" cy="3649133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s-ES" b="1" dirty="0" err="1"/>
              <a:t>Lifecycle</a:t>
            </a:r>
            <a:endParaRPr lang="es-ES" dirty="0"/>
          </a:p>
          <a:p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B2CA10-1DCD-4B98-A0B3-1DCABC1A0D7E}"/>
              </a:ext>
            </a:extLst>
          </p:cNvPr>
          <p:cNvSpPr/>
          <p:nvPr/>
        </p:nvSpPr>
        <p:spPr>
          <a:xfrm>
            <a:off x="3112256" y="6248400"/>
            <a:ext cx="6054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7"/>
              </a:rPr>
              <a:t>http://projects.wojtekmaj.pl/react-lifecycle-methods-diagram/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F8E603-AF69-47E9-B32B-C641056A3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6135" y="2291229"/>
            <a:ext cx="8268136" cy="37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667015" y="10"/>
            <a:ext cx="685799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/>
              <a:t>FIREBASE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s-ES" dirty="0"/>
              <a:t>Plataforma de desarrollo de aplicaciones web y móviles en la nube que dispone de un conjunto de herramientas</a:t>
            </a:r>
          </a:p>
          <a:p>
            <a:r>
              <a:rPr lang="es-ES" dirty="0"/>
              <a:t>Sincronización de datos sin administrar conexiones o programar lógica de sincronización compleja</a:t>
            </a:r>
          </a:p>
          <a:p>
            <a:r>
              <a:rPr lang="es-ES" dirty="0"/>
              <a:t>Multiplataforma: Compatible con IOS, Android, Web Apps, Unity…</a:t>
            </a:r>
          </a:p>
          <a:p>
            <a:r>
              <a:rPr lang="es-ES" dirty="0"/>
              <a:t>Infraestructura Google que permite escalar cualquier aplicación</a:t>
            </a:r>
          </a:p>
          <a:p>
            <a:r>
              <a:rPr lang="es-ES" dirty="0" err="1"/>
              <a:t>Serverless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r>
              <a:rPr lang="es-ES" dirty="0"/>
              <a:t>: Las herramientas están en el SDK, no requiere definir un servidor para el proyecto</a:t>
            </a:r>
          </a:p>
          <a:p>
            <a:r>
              <a:rPr lang="es-ES" dirty="0"/>
              <a:t>Amplia documentación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91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667015" y="10"/>
            <a:ext cx="685799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/>
              <a:t>FIREBASE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Desarrollo</a:t>
            </a:r>
          </a:p>
          <a:p>
            <a:pPr lvl="1"/>
            <a:r>
              <a:rPr lang="es-ES" dirty="0" err="1"/>
              <a:t>Authentication</a:t>
            </a:r>
            <a:endParaRPr lang="es-ES" dirty="0"/>
          </a:p>
          <a:p>
            <a:pPr lvl="1"/>
            <a:r>
              <a:rPr lang="es-ES" dirty="0" err="1"/>
              <a:t>Database</a:t>
            </a:r>
            <a:endParaRPr lang="es-ES" dirty="0"/>
          </a:p>
          <a:p>
            <a:pPr lvl="2"/>
            <a:r>
              <a:rPr lang="es-ES" dirty="0"/>
              <a:t>Cloud </a:t>
            </a:r>
            <a:r>
              <a:rPr lang="es-ES" dirty="0" err="1"/>
              <a:t>Firestore</a:t>
            </a:r>
            <a:endParaRPr lang="es-ES" dirty="0"/>
          </a:p>
          <a:p>
            <a:pPr lvl="2"/>
            <a:r>
              <a:rPr lang="es-ES" dirty="0" err="1"/>
              <a:t>Realtime</a:t>
            </a:r>
            <a:r>
              <a:rPr lang="es-ES" b="1" dirty="0"/>
              <a:t> </a:t>
            </a:r>
            <a:r>
              <a:rPr lang="es-ES" dirty="0" err="1"/>
              <a:t>Database</a:t>
            </a:r>
            <a:endParaRPr lang="es-ES" dirty="0"/>
          </a:p>
          <a:p>
            <a:pPr lvl="1"/>
            <a:r>
              <a:rPr lang="es-ES" dirty="0"/>
              <a:t>Storage</a:t>
            </a:r>
          </a:p>
          <a:p>
            <a:pPr lvl="1"/>
            <a:r>
              <a:rPr lang="es-ES" dirty="0"/>
              <a:t>Hosting</a:t>
            </a:r>
          </a:p>
          <a:p>
            <a:pPr lvl="1"/>
            <a:r>
              <a:rPr lang="es-ES" dirty="0" err="1"/>
              <a:t>Functions</a:t>
            </a:r>
            <a:endParaRPr lang="es-ES" dirty="0"/>
          </a:p>
          <a:p>
            <a:pPr lvl="1"/>
            <a:r>
              <a:rPr lang="es-ES" dirty="0"/>
              <a:t>Machine </a:t>
            </a:r>
            <a:r>
              <a:rPr lang="es-ES" dirty="0" err="1"/>
              <a:t>Learning</a:t>
            </a:r>
            <a:endParaRPr lang="es-ES" dirty="0"/>
          </a:p>
          <a:p>
            <a:r>
              <a:rPr lang="es-ES" dirty="0"/>
              <a:t>Calidad …</a:t>
            </a:r>
          </a:p>
          <a:p>
            <a:r>
              <a:rPr lang="es-ES" dirty="0"/>
              <a:t>Analíticas</a:t>
            </a:r>
          </a:p>
          <a:p>
            <a:r>
              <a:rPr lang="es-ES" dirty="0"/>
              <a:t>Crecimiento</a:t>
            </a:r>
          </a:p>
          <a:p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6A8DD42-6424-4208-9882-E6D2551E58CA}"/>
              </a:ext>
            </a:extLst>
          </p:cNvPr>
          <p:cNvGrpSpPr/>
          <p:nvPr/>
        </p:nvGrpSpPr>
        <p:grpSpPr>
          <a:xfrm>
            <a:off x="3196955" y="532010"/>
            <a:ext cx="1186702" cy="5788622"/>
            <a:chOff x="7536373" y="535978"/>
            <a:chExt cx="1651085" cy="805384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0107095-5952-4ABA-80C1-6031893EBC3E}"/>
                </a:ext>
              </a:extLst>
            </p:cNvPr>
            <p:cNvGrpSpPr/>
            <p:nvPr/>
          </p:nvGrpSpPr>
          <p:grpSpPr>
            <a:xfrm>
              <a:off x="7536373" y="535978"/>
              <a:ext cx="1619333" cy="4921503"/>
              <a:chOff x="3210953" y="525704"/>
              <a:chExt cx="1619333" cy="4921503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4F8AF6B9-2B74-4235-B4E4-9904B63C4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0953" y="525704"/>
                <a:ext cx="1619333" cy="2375022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0100EED7-049C-41DF-A0B0-AFD5125E1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0004" y="2900726"/>
                <a:ext cx="1600282" cy="2546481"/>
              </a:xfrm>
              <a:prstGeom prst="rect">
                <a:avLst/>
              </a:prstGeom>
            </p:spPr>
          </p:pic>
        </p:grp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30DD5DD-D686-4A5A-B841-4D7BDBC41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5424" y="5452757"/>
              <a:ext cx="1632034" cy="3137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0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667015" y="10"/>
            <a:ext cx="685799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/>
              <a:t>FIREBASE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Desarrollo</a:t>
            </a:r>
          </a:p>
          <a:p>
            <a:pPr lvl="1"/>
            <a:r>
              <a:rPr lang="es-ES" dirty="0" err="1"/>
              <a:t>Authentication</a:t>
            </a:r>
            <a:endParaRPr lang="es-ES" dirty="0"/>
          </a:p>
          <a:p>
            <a:pPr lvl="1"/>
            <a:r>
              <a:rPr lang="es-ES" dirty="0" err="1"/>
              <a:t>Database</a:t>
            </a:r>
            <a:endParaRPr lang="es-ES" dirty="0"/>
          </a:p>
          <a:p>
            <a:pPr lvl="2"/>
            <a:r>
              <a:rPr lang="es-ES" dirty="0"/>
              <a:t>Cloud </a:t>
            </a:r>
            <a:r>
              <a:rPr lang="es-ES" dirty="0" err="1"/>
              <a:t>Firestore</a:t>
            </a:r>
            <a:endParaRPr lang="es-ES" dirty="0"/>
          </a:p>
          <a:p>
            <a:pPr lvl="2"/>
            <a:r>
              <a:rPr lang="es-ES" dirty="0" err="1">
                <a:solidFill>
                  <a:srgbClr val="FF0000"/>
                </a:solidFill>
              </a:rPr>
              <a:t>Realtime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Database</a:t>
            </a:r>
            <a:endParaRPr lang="es-ES" dirty="0">
              <a:solidFill>
                <a:srgbClr val="FF0000"/>
              </a:solidFill>
            </a:endParaRPr>
          </a:p>
          <a:p>
            <a:pPr lvl="1"/>
            <a:r>
              <a:rPr lang="es-ES" dirty="0"/>
              <a:t>Storage</a:t>
            </a:r>
          </a:p>
          <a:p>
            <a:pPr lvl="1"/>
            <a:r>
              <a:rPr lang="es-ES" dirty="0"/>
              <a:t>Hosting</a:t>
            </a:r>
          </a:p>
          <a:p>
            <a:pPr lvl="1"/>
            <a:r>
              <a:rPr lang="es-ES" dirty="0" err="1"/>
              <a:t>Functions</a:t>
            </a:r>
            <a:endParaRPr lang="es-ES" dirty="0"/>
          </a:p>
          <a:p>
            <a:pPr lvl="1"/>
            <a:r>
              <a:rPr lang="es-ES" dirty="0"/>
              <a:t>Machine </a:t>
            </a:r>
            <a:r>
              <a:rPr lang="es-ES" dirty="0" err="1"/>
              <a:t>Learning</a:t>
            </a:r>
            <a:endParaRPr lang="es-ES" dirty="0"/>
          </a:p>
          <a:p>
            <a:r>
              <a:rPr lang="es-ES" dirty="0"/>
              <a:t>Calidad …</a:t>
            </a:r>
          </a:p>
          <a:p>
            <a:r>
              <a:rPr lang="es-ES" dirty="0"/>
              <a:t>Analíticas</a:t>
            </a:r>
          </a:p>
          <a:p>
            <a:r>
              <a:rPr lang="es-ES" dirty="0"/>
              <a:t>Crecimiento</a:t>
            </a:r>
          </a:p>
          <a:p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6A8DD42-6424-4208-9882-E6D2551E58CA}"/>
              </a:ext>
            </a:extLst>
          </p:cNvPr>
          <p:cNvGrpSpPr/>
          <p:nvPr/>
        </p:nvGrpSpPr>
        <p:grpSpPr>
          <a:xfrm>
            <a:off x="3196955" y="532010"/>
            <a:ext cx="1186702" cy="5788622"/>
            <a:chOff x="7536373" y="535978"/>
            <a:chExt cx="1651085" cy="805384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0107095-5952-4ABA-80C1-6031893EBC3E}"/>
                </a:ext>
              </a:extLst>
            </p:cNvPr>
            <p:cNvGrpSpPr/>
            <p:nvPr/>
          </p:nvGrpSpPr>
          <p:grpSpPr>
            <a:xfrm>
              <a:off x="7536373" y="535978"/>
              <a:ext cx="1619333" cy="4921503"/>
              <a:chOff x="3210953" y="525704"/>
              <a:chExt cx="1619333" cy="4921503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4F8AF6B9-2B74-4235-B4E4-9904B63C4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0953" y="525704"/>
                <a:ext cx="1619333" cy="2375022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0100EED7-049C-41DF-A0B0-AFD5125E1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0004" y="2900726"/>
                <a:ext cx="1600282" cy="2546481"/>
              </a:xfrm>
              <a:prstGeom prst="rect">
                <a:avLst/>
              </a:prstGeom>
            </p:spPr>
          </p:pic>
        </p:grp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30DD5DD-D686-4A5A-B841-4D7BDBC41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5424" y="5452757"/>
              <a:ext cx="1632034" cy="3137061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3BF06A78-711A-47D8-B862-31D195175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071" y="1385522"/>
            <a:ext cx="7482628" cy="419460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592F57-3685-4C1A-A828-C781C11A980B}"/>
              </a:ext>
            </a:extLst>
          </p:cNvPr>
          <p:cNvSpPr txBox="1"/>
          <p:nvPr/>
        </p:nvSpPr>
        <p:spPr>
          <a:xfrm>
            <a:off x="4695825" y="5791200"/>
            <a:ext cx="710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una base de datos en tiempo real con un back-</a:t>
            </a:r>
            <a:r>
              <a:rPr lang="es-ES" dirty="0" err="1"/>
              <a:t>end</a:t>
            </a:r>
            <a:r>
              <a:rPr lang="es-ES" dirty="0"/>
              <a:t> propio y se organiza como un fichero JSON.</a:t>
            </a:r>
          </a:p>
        </p:txBody>
      </p:sp>
    </p:spTree>
    <p:extLst>
      <p:ext uri="{BB962C8B-B14F-4D97-AF65-F5344CB8AC3E}">
        <p14:creationId xmlns:p14="http://schemas.microsoft.com/office/powerpoint/2010/main" val="2238277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667015" y="10"/>
            <a:ext cx="685799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/>
              <a:t>FIREBASE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Desarrollo</a:t>
            </a:r>
          </a:p>
          <a:p>
            <a:pPr lvl="1"/>
            <a:r>
              <a:rPr lang="es-ES" dirty="0" err="1"/>
              <a:t>Authentication</a:t>
            </a:r>
            <a:endParaRPr lang="es-ES" dirty="0"/>
          </a:p>
          <a:p>
            <a:pPr lvl="1"/>
            <a:r>
              <a:rPr lang="es-ES" dirty="0" err="1"/>
              <a:t>Database</a:t>
            </a:r>
            <a:endParaRPr lang="es-ES" dirty="0"/>
          </a:p>
          <a:p>
            <a:pPr lvl="2"/>
            <a:r>
              <a:rPr lang="es-ES" dirty="0"/>
              <a:t>Cloud </a:t>
            </a:r>
            <a:r>
              <a:rPr lang="es-ES" dirty="0" err="1"/>
              <a:t>Firestore</a:t>
            </a:r>
            <a:endParaRPr lang="es-ES" dirty="0"/>
          </a:p>
          <a:p>
            <a:pPr lvl="2"/>
            <a:r>
              <a:rPr lang="es-ES" dirty="0" err="1"/>
              <a:t>Realtime</a:t>
            </a:r>
            <a:r>
              <a:rPr lang="es-ES" b="1" dirty="0"/>
              <a:t> </a:t>
            </a:r>
            <a:r>
              <a:rPr lang="es-ES" dirty="0" err="1"/>
              <a:t>Database</a:t>
            </a:r>
            <a:endParaRPr lang="es-ES" dirty="0"/>
          </a:p>
          <a:p>
            <a:pPr lvl="1"/>
            <a:r>
              <a:rPr lang="es-ES" dirty="0">
                <a:solidFill>
                  <a:srgbClr val="FF0000"/>
                </a:solidFill>
              </a:rPr>
              <a:t>Storage</a:t>
            </a:r>
          </a:p>
          <a:p>
            <a:pPr lvl="1"/>
            <a:r>
              <a:rPr lang="es-ES" dirty="0"/>
              <a:t>Hosting</a:t>
            </a:r>
          </a:p>
          <a:p>
            <a:pPr lvl="1"/>
            <a:r>
              <a:rPr lang="es-ES" dirty="0" err="1"/>
              <a:t>Functions</a:t>
            </a:r>
            <a:endParaRPr lang="es-ES" dirty="0"/>
          </a:p>
          <a:p>
            <a:pPr lvl="1"/>
            <a:r>
              <a:rPr lang="es-ES" dirty="0"/>
              <a:t>Machine </a:t>
            </a:r>
            <a:r>
              <a:rPr lang="es-ES" dirty="0" err="1"/>
              <a:t>Learning</a:t>
            </a:r>
            <a:endParaRPr lang="es-ES" dirty="0"/>
          </a:p>
          <a:p>
            <a:r>
              <a:rPr lang="es-ES" dirty="0"/>
              <a:t>Calidad …</a:t>
            </a:r>
          </a:p>
          <a:p>
            <a:r>
              <a:rPr lang="es-ES" dirty="0"/>
              <a:t>Analíticas</a:t>
            </a:r>
          </a:p>
          <a:p>
            <a:r>
              <a:rPr lang="es-ES" dirty="0"/>
              <a:t>Crecimiento</a:t>
            </a:r>
          </a:p>
          <a:p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6A8DD42-6424-4208-9882-E6D2551E58CA}"/>
              </a:ext>
            </a:extLst>
          </p:cNvPr>
          <p:cNvGrpSpPr/>
          <p:nvPr/>
        </p:nvGrpSpPr>
        <p:grpSpPr>
          <a:xfrm>
            <a:off x="3196955" y="532010"/>
            <a:ext cx="1186702" cy="5788622"/>
            <a:chOff x="7536373" y="535978"/>
            <a:chExt cx="1651085" cy="805384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0107095-5952-4ABA-80C1-6031893EBC3E}"/>
                </a:ext>
              </a:extLst>
            </p:cNvPr>
            <p:cNvGrpSpPr/>
            <p:nvPr/>
          </p:nvGrpSpPr>
          <p:grpSpPr>
            <a:xfrm>
              <a:off x="7536373" y="535978"/>
              <a:ext cx="1619333" cy="4921503"/>
              <a:chOff x="3210953" y="525704"/>
              <a:chExt cx="1619333" cy="4921503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4F8AF6B9-2B74-4235-B4E4-9904B63C4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0953" y="525704"/>
                <a:ext cx="1619333" cy="2375022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0100EED7-049C-41DF-A0B0-AFD5125E1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0004" y="2900726"/>
                <a:ext cx="1600282" cy="2546481"/>
              </a:xfrm>
              <a:prstGeom prst="rect">
                <a:avLst/>
              </a:prstGeom>
            </p:spPr>
          </p:pic>
        </p:grp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30DD5DD-D686-4A5A-B841-4D7BDBC41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5424" y="5452757"/>
              <a:ext cx="1632034" cy="3137061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79BEB9EF-FFF0-4812-B791-84AD9A20B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888" y="1337733"/>
            <a:ext cx="7539872" cy="38724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06318AE-6582-489B-A537-1A5C35441E24}"/>
              </a:ext>
            </a:extLst>
          </p:cNvPr>
          <p:cNvSpPr txBox="1"/>
          <p:nvPr/>
        </p:nvSpPr>
        <p:spPr>
          <a:xfrm>
            <a:off x="4724400" y="5591175"/>
            <a:ext cx="69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Almacenamiento de ficheros de forma segura</a:t>
            </a:r>
          </a:p>
        </p:txBody>
      </p:sp>
    </p:spTree>
    <p:extLst>
      <p:ext uri="{BB962C8B-B14F-4D97-AF65-F5344CB8AC3E}">
        <p14:creationId xmlns:p14="http://schemas.microsoft.com/office/powerpoint/2010/main" val="1421030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667015" y="10"/>
            <a:ext cx="685799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/>
              <a:t>FIREBASE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Desarrollo</a:t>
            </a:r>
          </a:p>
          <a:p>
            <a:pPr lvl="1"/>
            <a:r>
              <a:rPr lang="es-ES" dirty="0" err="1"/>
              <a:t>Authentication</a:t>
            </a:r>
            <a:endParaRPr lang="es-ES" dirty="0"/>
          </a:p>
          <a:p>
            <a:pPr lvl="1"/>
            <a:r>
              <a:rPr lang="es-ES" dirty="0" err="1"/>
              <a:t>Database</a:t>
            </a:r>
            <a:endParaRPr lang="es-ES" dirty="0"/>
          </a:p>
          <a:p>
            <a:pPr lvl="2"/>
            <a:r>
              <a:rPr lang="es-ES" dirty="0"/>
              <a:t>Cloud </a:t>
            </a:r>
            <a:r>
              <a:rPr lang="es-ES" dirty="0" err="1"/>
              <a:t>Firestore</a:t>
            </a:r>
            <a:endParaRPr lang="es-ES" dirty="0"/>
          </a:p>
          <a:p>
            <a:pPr lvl="2"/>
            <a:r>
              <a:rPr lang="es-ES" dirty="0" err="1"/>
              <a:t>Realtime</a:t>
            </a:r>
            <a:r>
              <a:rPr lang="es-ES" b="1" dirty="0"/>
              <a:t> </a:t>
            </a:r>
            <a:r>
              <a:rPr lang="es-ES" dirty="0" err="1"/>
              <a:t>Database</a:t>
            </a:r>
            <a:endParaRPr lang="es-ES" dirty="0"/>
          </a:p>
          <a:p>
            <a:pPr lvl="1"/>
            <a:r>
              <a:rPr lang="es-ES" dirty="0"/>
              <a:t>Storage</a:t>
            </a:r>
          </a:p>
          <a:p>
            <a:pPr lvl="1"/>
            <a:r>
              <a:rPr lang="es-ES" dirty="0">
                <a:solidFill>
                  <a:srgbClr val="FF0000"/>
                </a:solidFill>
              </a:rPr>
              <a:t>Hosting</a:t>
            </a:r>
          </a:p>
          <a:p>
            <a:pPr lvl="1"/>
            <a:r>
              <a:rPr lang="es-ES" dirty="0" err="1"/>
              <a:t>Functions</a:t>
            </a:r>
            <a:endParaRPr lang="es-ES" dirty="0"/>
          </a:p>
          <a:p>
            <a:pPr lvl="1"/>
            <a:r>
              <a:rPr lang="es-ES" dirty="0"/>
              <a:t>Machine </a:t>
            </a:r>
            <a:r>
              <a:rPr lang="es-ES" dirty="0" err="1"/>
              <a:t>Learning</a:t>
            </a:r>
            <a:endParaRPr lang="es-ES" dirty="0"/>
          </a:p>
          <a:p>
            <a:r>
              <a:rPr lang="es-ES" dirty="0"/>
              <a:t>Calidad …</a:t>
            </a:r>
          </a:p>
          <a:p>
            <a:r>
              <a:rPr lang="es-ES" dirty="0"/>
              <a:t>Analíticas</a:t>
            </a:r>
          </a:p>
          <a:p>
            <a:r>
              <a:rPr lang="es-ES" dirty="0"/>
              <a:t>Crecimiento</a:t>
            </a:r>
          </a:p>
          <a:p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6A8DD42-6424-4208-9882-E6D2551E58CA}"/>
              </a:ext>
            </a:extLst>
          </p:cNvPr>
          <p:cNvGrpSpPr/>
          <p:nvPr/>
        </p:nvGrpSpPr>
        <p:grpSpPr>
          <a:xfrm>
            <a:off x="3196955" y="532010"/>
            <a:ext cx="1186702" cy="5788622"/>
            <a:chOff x="7536373" y="535978"/>
            <a:chExt cx="1651085" cy="805384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0107095-5952-4ABA-80C1-6031893EBC3E}"/>
                </a:ext>
              </a:extLst>
            </p:cNvPr>
            <p:cNvGrpSpPr/>
            <p:nvPr/>
          </p:nvGrpSpPr>
          <p:grpSpPr>
            <a:xfrm>
              <a:off x="7536373" y="535978"/>
              <a:ext cx="1619333" cy="4921503"/>
              <a:chOff x="3210953" y="525704"/>
              <a:chExt cx="1619333" cy="4921503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4F8AF6B9-2B74-4235-B4E4-9904B63C4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0953" y="525704"/>
                <a:ext cx="1619333" cy="2375022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0100EED7-049C-41DF-A0B0-AFD5125E1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0004" y="2900726"/>
                <a:ext cx="1600282" cy="2546481"/>
              </a:xfrm>
              <a:prstGeom prst="rect">
                <a:avLst/>
              </a:prstGeom>
            </p:spPr>
          </p:pic>
        </p:grp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30DD5DD-D686-4A5A-B841-4D7BDBC41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5424" y="5452757"/>
              <a:ext cx="1632034" cy="3137061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BE3C7828-5F87-49C5-904E-17630B530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1037" y="1210988"/>
            <a:ext cx="7480930" cy="421826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DD08644-F14F-4001-82EA-29118421210D}"/>
              </a:ext>
            </a:extLst>
          </p:cNvPr>
          <p:cNvSpPr txBox="1"/>
          <p:nvPr/>
        </p:nvSpPr>
        <p:spPr>
          <a:xfrm>
            <a:off x="4667250" y="5657850"/>
            <a:ext cx="64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Servicio para el alojamiento del </a:t>
            </a:r>
            <a:r>
              <a:rPr lang="es-ES" dirty="0" err="1"/>
              <a:t>build</a:t>
            </a:r>
            <a:r>
              <a:rPr lang="es-ES" dirty="0"/>
              <a:t> generado</a:t>
            </a:r>
          </a:p>
        </p:txBody>
      </p:sp>
    </p:spTree>
    <p:extLst>
      <p:ext uri="{BB962C8B-B14F-4D97-AF65-F5344CB8AC3E}">
        <p14:creationId xmlns:p14="http://schemas.microsoft.com/office/powerpoint/2010/main" val="156637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3979205" cy="1453363"/>
          </a:xfrm>
        </p:spPr>
        <p:txBody>
          <a:bodyPr>
            <a:normAutofit/>
          </a:bodyPr>
          <a:lstStyle/>
          <a:p>
            <a:r>
              <a:rPr lang="es-ES" dirty="0"/>
              <a:t>Necesitaremos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E6CB9-9020-449D-B04A-5DAF5E33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99" y="1762785"/>
            <a:ext cx="7469205" cy="3637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Necesitaremos tener instalado en nuestro equipo:</a:t>
            </a:r>
          </a:p>
          <a:p>
            <a:r>
              <a:rPr lang="es-ES" dirty="0"/>
              <a:t>Node.js  (Servidor)</a:t>
            </a:r>
          </a:p>
          <a:p>
            <a:r>
              <a:rPr lang="es-ES" dirty="0"/>
              <a:t>NPM (Dependencias)</a:t>
            </a:r>
          </a:p>
          <a:p>
            <a:r>
              <a:rPr lang="es-ES" dirty="0"/>
              <a:t>Visual Studio </a:t>
            </a:r>
            <a:r>
              <a:rPr lang="es-ES" dirty="0" err="1"/>
              <a:t>Code</a:t>
            </a:r>
            <a:r>
              <a:rPr lang="es-ES" dirty="0"/>
              <a:t>, </a:t>
            </a:r>
            <a:r>
              <a:rPr lang="es-ES" dirty="0" err="1"/>
              <a:t>Atom</a:t>
            </a:r>
            <a:r>
              <a:rPr lang="es-ES" dirty="0"/>
              <a:t>…</a:t>
            </a:r>
          </a:p>
          <a:p>
            <a:r>
              <a:rPr lang="es-ES" dirty="0"/>
              <a:t>Cuenta de Google (Consola </a:t>
            </a:r>
            <a:r>
              <a:rPr lang="es-ES" dirty="0" err="1"/>
              <a:t>Firebase</a:t>
            </a:r>
            <a:r>
              <a:rPr lang="es-ES" dirty="0"/>
              <a:t>)</a:t>
            </a:r>
          </a:p>
          <a:p>
            <a:r>
              <a:rPr lang="es-ES" dirty="0"/>
              <a:t>GIT (opcional)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8194" name="Picture 2" descr="Resultado de imagen de node logo&quot;">
            <a:extLst>
              <a:ext uri="{FF2B5EF4-FFF2-40B4-BE49-F238E27FC236}">
                <a16:creationId xmlns:a16="http://schemas.microsoft.com/office/drawing/2014/main" id="{BC0D6480-062F-41FE-A75B-227DE67B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93" y="2483150"/>
            <a:ext cx="1623904" cy="4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F9385295-25B5-45CB-B8F2-C047B9D1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46" y="3177574"/>
            <a:ext cx="919180" cy="35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82E01C8C-F8E3-47D2-8EC4-4B44D299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842" y="4330108"/>
            <a:ext cx="1311182" cy="54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Resultado de imagen de vscode logo&quot;">
            <a:extLst>
              <a:ext uri="{FF2B5EF4-FFF2-40B4-BE49-F238E27FC236}">
                <a16:creationId xmlns:a16="http://schemas.microsoft.com/office/drawing/2014/main" id="{3446BB73-F2EF-492F-B99B-AAB04959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46" y="3762161"/>
            <a:ext cx="440199" cy="50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2" name="Picture 40" descr="0 Icon - Atom Editor Logo Png Clipart (1024x1024), Png Download">
            <a:extLst>
              <a:ext uri="{FF2B5EF4-FFF2-40B4-BE49-F238E27FC236}">
                <a16:creationId xmlns:a16="http://schemas.microsoft.com/office/drawing/2014/main" id="{8AAF4989-2FCA-45A6-9C79-D560FDF96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36" y="3762160"/>
            <a:ext cx="436888" cy="4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Instalamos REACT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E0B7C1-3DD8-406F-A6EA-7B0E5C8E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28" y="1796513"/>
            <a:ext cx="8678498" cy="452984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E6CB9-9020-449D-B04A-5DAF5E33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42" y="2069709"/>
            <a:ext cx="8506572" cy="4258520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C:\Users\juan.calero&gt;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Proyectos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create-react-app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miperfil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Aquí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pasará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 algo...)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C:\Users\juan.calero\Proyectos&gt;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miperfil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BCF970-DDE1-4F52-8711-2A660194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536" y="1794637"/>
            <a:ext cx="2482499" cy="16343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FD2689-70B0-438A-836E-710972550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42" y="1794637"/>
            <a:ext cx="8663984" cy="45446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FDE068-B7BB-4E90-8D57-7526D69D0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16" y="1609245"/>
            <a:ext cx="9298891" cy="49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 err="1"/>
              <a:t>fontawesome</a:t>
            </a:r>
            <a:r>
              <a:rPr lang="es-ES" dirty="0"/>
              <a:t>, Bootstrap y FIREBASE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E0B7C1-3DD8-406F-A6EA-7B0E5C8E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121" y="2363055"/>
            <a:ext cx="7081309" cy="36961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E6CB9-9020-449D-B04A-5DAF5E33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635" y="2586317"/>
            <a:ext cx="6941025" cy="3474783"/>
          </a:xfrm>
          <a:solidFill>
            <a:schemeClr val="bg1"/>
          </a:solidFill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–-save @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fortawesome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/react-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fontawesome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–-save @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fortawesome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fontawesome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-core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–-save @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fortawesome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/free-solid-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-icons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–-save @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fortawesome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/free-brands-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-icons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–-save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react-bootstrap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–-save bootstrap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–-save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firebse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45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6BF85-65CC-4700-B8B0-E65FA1BA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252" y="542200"/>
            <a:ext cx="7883925" cy="1395930"/>
          </a:xfrm>
        </p:spPr>
        <p:txBody>
          <a:bodyPr>
            <a:normAutofit/>
          </a:bodyPr>
          <a:lstStyle/>
          <a:p>
            <a:r>
              <a:rPr lang="es-ES" dirty="0"/>
              <a:t>¿Quién es este tipo?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AED1-2E80-49A4-AF58-A7B60DDB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782" y="2178532"/>
            <a:ext cx="8038872" cy="3637935"/>
          </a:xfrm>
        </p:spPr>
        <p:txBody>
          <a:bodyPr>
            <a:normAutofit/>
          </a:bodyPr>
          <a:lstStyle/>
          <a:p>
            <a:r>
              <a:rPr lang="es-ES" sz="2000" b="1" dirty="0"/>
              <a:t>Juan Calero </a:t>
            </a:r>
          </a:p>
          <a:p>
            <a:r>
              <a:rPr lang="es-ES" sz="2000" dirty="0" err="1"/>
              <a:t>Analyst</a:t>
            </a:r>
            <a:r>
              <a:rPr lang="es-ES" sz="2000" dirty="0"/>
              <a:t> @ </a:t>
            </a:r>
          </a:p>
          <a:p>
            <a:r>
              <a:rPr lang="es-ES" sz="2000" dirty="0"/>
              <a:t>Antes en Ayesa, Indra, </a:t>
            </a:r>
            <a:r>
              <a:rPr lang="es-ES" sz="2000" dirty="0" err="1"/>
              <a:t>Emergya</a:t>
            </a:r>
            <a:r>
              <a:rPr lang="es-ES" sz="2000" dirty="0"/>
              <a:t> y Expansiva</a:t>
            </a:r>
          </a:p>
          <a:p>
            <a:r>
              <a:rPr lang="es-ES" sz="2000" dirty="0"/>
              <a:t>Ingeniero Técnico Informático - UCO</a:t>
            </a:r>
          </a:p>
          <a:p>
            <a:r>
              <a:rPr lang="es-ES" sz="2000" dirty="0"/>
              <a:t>Máster en Ingeniería Informática - UOC</a:t>
            </a:r>
          </a:p>
          <a:p>
            <a:r>
              <a:rPr lang="es-ES" sz="2000" dirty="0"/>
              <a:t>Professional Scrum Master </a:t>
            </a:r>
            <a:r>
              <a:rPr lang="es-ES" sz="2000" dirty="0" err="1"/>
              <a:t>certified</a:t>
            </a:r>
            <a:r>
              <a:rPr lang="es-ES" sz="2000" dirty="0"/>
              <a:t> - Scrum.org</a:t>
            </a:r>
          </a:p>
          <a:p>
            <a:pPr marL="0" indent="0" algn="r">
              <a:buNone/>
            </a:pPr>
            <a:endParaRPr lang="es-ES" sz="2000" dirty="0"/>
          </a:p>
          <a:p>
            <a:pPr marL="0" indent="0" algn="r">
              <a:buNone/>
            </a:pPr>
            <a:r>
              <a:rPr lang="es-ES" sz="2000" dirty="0"/>
              <a:t>+</a:t>
            </a:r>
            <a:r>
              <a:rPr lang="es-ES" sz="2000" dirty="0" err="1"/>
              <a:t>info</a:t>
            </a:r>
            <a:r>
              <a:rPr lang="es-ES" sz="2000" dirty="0"/>
              <a:t>: juancalero.com </a:t>
            </a:r>
          </a:p>
          <a:p>
            <a:endParaRPr lang="es-ES" sz="20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A67CBE6-B223-4D27-A491-9D8FB241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5" y="2025472"/>
            <a:ext cx="2807056" cy="28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Imagen que contiene dibujo&#10;&#10;Descripción generada automáticamente">
            <a:hlinkClick r:id="rId4"/>
            <a:extLst>
              <a:ext uri="{FF2B5EF4-FFF2-40B4-BE49-F238E27FC236}">
                <a16:creationId xmlns:a16="http://schemas.microsoft.com/office/drawing/2014/main" id="{9A6683A7-847A-40B9-8209-E35773525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561329" y="4473947"/>
            <a:ext cx="282942" cy="60522"/>
          </a:xfrm>
          <a:prstGeom prst="rect">
            <a:avLst/>
          </a:prstGeom>
        </p:spPr>
      </p:pic>
      <p:pic>
        <p:nvPicPr>
          <p:cNvPr id="1034" name="Picture 10" descr="Resultado de imagen de atmira logo&quot;">
            <a:extLst>
              <a:ext uri="{FF2B5EF4-FFF2-40B4-BE49-F238E27FC236}">
                <a16:creationId xmlns:a16="http://schemas.microsoft.com/office/drawing/2014/main" id="{D78A081B-AC66-4A1B-96F4-47EBB07B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95" y="2404101"/>
            <a:ext cx="1488282" cy="51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4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Generamos </a:t>
            </a:r>
            <a:r>
              <a:rPr lang="es-ES" dirty="0" err="1"/>
              <a:t>build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E0B7C1-3DD8-406F-A6EA-7B0E5C8E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28" y="1796513"/>
            <a:ext cx="8678498" cy="452984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E6CB9-9020-449D-B04A-5DAF5E33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42" y="2069709"/>
            <a:ext cx="8506572" cy="4258520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C:\Users\juan.calero\Proyectos\miperfil&gt;npm run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2356A8-9C55-43BF-9F64-5D6D3DA0E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42" y="1753225"/>
            <a:ext cx="8710816" cy="46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2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Accedemos a la consola de </a:t>
            </a:r>
            <a:r>
              <a:rPr lang="es-ES" dirty="0" err="1"/>
              <a:t>Firebase</a:t>
            </a:r>
            <a:r>
              <a:rPr lang="es-ES" dirty="0"/>
              <a:t> </a:t>
            </a:r>
            <a:r>
              <a:rPr lang="es-ES" dirty="0">
                <a:hlinkClick r:id="rId4"/>
              </a:rPr>
              <a:t>https://console.firebase.google.com/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F87C28-89A4-487B-9E68-C80A7BAE9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662" y="2677220"/>
            <a:ext cx="7229701" cy="3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02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Creamos un nuevo proyecto. Ponemos un nombre y si queremos podemos cambiar el ID, si no, será automático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F9DC1B-4D04-4282-A8F7-334BC2988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662" y="3042429"/>
            <a:ext cx="7229701" cy="305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80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Continuamos…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0F1054-3540-4CDB-94C9-C816D761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793" y="2930416"/>
            <a:ext cx="7177440" cy="33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Seleccionamos la cuenta de Google </a:t>
            </a:r>
            <a:r>
              <a:rPr lang="es-ES" dirty="0" err="1"/>
              <a:t>Analytics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E01873-44DD-45EE-969D-2D6FE71A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301" y="2819400"/>
            <a:ext cx="7330470" cy="35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36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Esperamos a que se complete…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4406AD-D123-4487-B507-7EB367BE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23" y="2648960"/>
            <a:ext cx="6860535" cy="35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Listo. Pulsamos continuar para acceder a nuestro proyecto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0E1DBC-C9A3-479E-AAB8-118907997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785" y="2902856"/>
            <a:ext cx="6731456" cy="32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5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Panel de control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FD2C47-66F0-4AB6-BCCA-7D96CBE9B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88" y="2786742"/>
            <a:ext cx="7518250" cy="37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7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Definimos la ubicación del servidor del proyecto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AD473E9-0B39-42A0-97E3-4478F6150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95" y="2689603"/>
            <a:ext cx="7889420" cy="38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8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/>
              <a:t>Configuración de 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 err="1"/>
              <a:t>Realtime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. Creación </a:t>
            </a:r>
            <a:r>
              <a:rPr lang="es-ES" dirty="0" err="1"/>
              <a:t>Realtime</a:t>
            </a:r>
            <a:r>
              <a:rPr lang="es-ES" dirty="0"/>
              <a:t> </a:t>
            </a:r>
            <a:r>
              <a:rPr lang="es-ES" dirty="0" err="1"/>
              <a:t>Database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DD17C0-E59E-4FB3-99EB-4C4926106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638" y="2677218"/>
            <a:ext cx="7896167" cy="38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3979205" cy="1453363"/>
          </a:xfrm>
        </p:spPr>
        <p:txBody>
          <a:bodyPr>
            <a:normAutofit/>
          </a:bodyPr>
          <a:lstStyle/>
          <a:p>
            <a:r>
              <a:rPr lang="es-ES" dirty="0" err="1"/>
              <a:t>OBjetivoS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E6CB9-9020-449D-B04A-5DAF5E33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99" y="1762785"/>
            <a:ext cx="7469205" cy="36379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800" dirty="0"/>
              <a:t>Acercamiento a las tecnologías </a:t>
            </a:r>
            <a:r>
              <a:rPr lang="es-ES" sz="2800" b="1" dirty="0" err="1">
                <a:solidFill>
                  <a:srgbClr val="00B0F0"/>
                </a:solidFill>
              </a:rPr>
              <a:t>React</a:t>
            </a:r>
            <a:r>
              <a:rPr lang="es-ES" sz="2800" dirty="0">
                <a:solidFill>
                  <a:srgbClr val="00B0F0"/>
                </a:solidFill>
              </a:rPr>
              <a:t> </a:t>
            </a:r>
            <a:r>
              <a:rPr lang="es-ES" sz="2800" dirty="0"/>
              <a:t>y </a:t>
            </a:r>
            <a:r>
              <a:rPr lang="es-ES" sz="2800" b="1" dirty="0" err="1">
                <a:solidFill>
                  <a:srgbClr val="FFC000"/>
                </a:solidFill>
              </a:rPr>
              <a:t>Firebase</a:t>
            </a: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s-ES" sz="2800" dirty="0"/>
              <a:t>Desplegar en producción</a:t>
            </a:r>
          </a:p>
          <a:p>
            <a:pPr marL="0" indent="0">
              <a:buNone/>
            </a:pPr>
            <a:r>
              <a:rPr lang="es-ES" sz="2800" dirty="0"/>
              <a:t>una web app con nuestro </a:t>
            </a:r>
            <a:r>
              <a:rPr lang="es-ES" sz="2800" b="1" dirty="0"/>
              <a:t>perfil profesional</a:t>
            </a:r>
            <a:endParaRPr lang="es-ES" dirty="0"/>
          </a:p>
        </p:txBody>
      </p:sp>
      <p:pic>
        <p:nvPicPr>
          <p:cNvPr id="5" name="Imagen 4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F19CC13B-E6A7-4C7F-8486-7B279769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86887" y="486375"/>
            <a:ext cx="3979203" cy="6145483"/>
          </a:xfrm>
          <a:prstGeom prst="roundRect">
            <a:avLst>
              <a:gd name="adj" fmla="val 4380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B551673-9CF7-4F5E-8504-421915C44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572185">
            <a:off x="7812745" y="4081780"/>
            <a:ext cx="385762" cy="3857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761D03B-497C-405D-B06B-30B1FA643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447214">
            <a:off x="10145696" y="5450375"/>
            <a:ext cx="381587" cy="3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07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/>
              <a:t>Configuración de 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 err="1"/>
              <a:t>Realtime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. Importación JSON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26FE5E89-6AEA-40B2-A032-BD5E5B45E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058" y="2688382"/>
            <a:ext cx="7798085" cy="37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5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/>
              <a:t>Configuración de 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 err="1"/>
              <a:t>Realtime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. Reglas de acceso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606DF0B-23A0-438A-9898-6E8F9C05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313" y="2702618"/>
            <a:ext cx="7956513" cy="381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Crear Proyecto Web App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Captura de pantalla de un celular con la imagen de una caricatura&#10;&#10;Descripción generada automáticamente">
            <a:extLst>
              <a:ext uri="{FF2B5EF4-FFF2-40B4-BE49-F238E27FC236}">
                <a16:creationId xmlns:a16="http://schemas.microsoft.com/office/drawing/2014/main" id="{496EB2A5-111D-4617-BD9B-0A87C26D6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058" y="2677220"/>
            <a:ext cx="7544722" cy="3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Crear Proyecto Web App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FF5CF6-507A-4B5E-9030-8A827E51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606" y="2677220"/>
            <a:ext cx="7609340" cy="3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Crear Proyecto Web App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5940F4F-B0CB-4BC9-A927-277A32373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944" y="2729354"/>
            <a:ext cx="7544325" cy="36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Storage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954D8A-C720-4064-BF89-382BF7FBB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283" y="2355629"/>
            <a:ext cx="7777537" cy="39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0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PERSONALIZACIÓN DEL PERFIL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Descargamos el proyecto en: </a:t>
            </a:r>
            <a:r>
              <a:rPr lang="es-ES" dirty="0">
                <a:hlinkClick r:id="rId4"/>
              </a:rPr>
              <a:t>https://github.com/juancalero/sysmana2020</a:t>
            </a:r>
            <a:r>
              <a:rPr lang="es-ES" dirty="0"/>
              <a:t> y reemplazamos la carpeta </a:t>
            </a:r>
            <a:r>
              <a:rPr lang="es-ES" dirty="0" err="1"/>
              <a:t>src</a:t>
            </a:r>
            <a:r>
              <a:rPr lang="es-ES" dirty="0"/>
              <a:t> por la que viene incluida en el proyecto que hemos descargado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02A91A0A-0B81-498A-9A4A-E1DF2BC70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619" y="2850721"/>
            <a:ext cx="7247548" cy="34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2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Conexión de </a:t>
            </a:r>
            <a:r>
              <a:rPr lang="es-ES" dirty="0" err="1"/>
              <a:t>react</a:t>
            </a:r>
            <a:r>
              <a:rPr lang="es-ES" dirty="0"/>
              <a:t> con </a:t>
            </a:r>
            <a:r>
              <a:rPr lang="es-ES" dirty="0" err="1"/>
              <a:t>firebase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Datos de conexión para web app. Fichero de configuración </a:t>
            </a:r>
            <a:r>
              <a:rPr lang="es-ES" i="1" dirty="0"/>
              <a:t>config.js</a:t>
            </a:r>
            <a:r>
              <a:rPr lang="es-ES" dirty="0"/>
              <a:t> 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4683220-6C73-495C-A085-1C3345422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070" y="2673619"/>
            <a:ext cx="7544720" cy="36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536" y="2702318"/>
            <a:ext cx="5840927" cy="1453363"/>
          </a:xfrm>
        </p:spPr>
        <p:txBody>
          <a:bodyPr>
            <a:normAutofit/>
          </a:bodyPr>
          <a:lstStyle/>
          <a:p>
            <a:r>
              <a:rPr lang="es-ES" dirty="0"/>
              <a:t>Seguimos en el Código…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1F5611-745C-42C2-961A-562429DA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6864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D3B65-2510-431D-929B-D46A862D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Generamos BUILD Y DESPLEGAMOS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E0B7C1-3DD8-406F-A6EA-7B0E5C8E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153" y="2517059"/>
            <a:ext cx="7081309" cy="36961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E6CB9-9020-449D-B04A-5DAF5E33E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667" y="2740321"/>
            <a:ext cx="6941025" cy="3474783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build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C:\Users\juan.calero\Proyectos\miperfil&gt;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firebase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391D42-C212-42FF-AB9F-834B286C9893}"/>
              </a:ext>
            </a:extLst>
          </p:cNvPr>
          <p:cNvSpPr txBox="1"/>
          <p:nvPr/>
        </p:nvSpPr>
        <p:spPr>
          <a:xfrm>
            <a:off x="709999" y="1693023"/>
            <a:ext cx="814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Una vez terminadas las modificaciones en el código, generamos el </a:t>
            </a:r>
            <a:r>
              <a:rPr lang="es-ES" dirty="0" err="1"/>
              <a:t>build</a:t>
            </a:r>
            <a:r>
              <a:rPr lang="es-ES" dirty="0"/>
              <a:t> y posteriormente desplegamos en </a:t>
            </a:r>
            <a:r>
              <a:rPr lang="es-ES" dirty="0" err="1"/>
              <a:t>Firebase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699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087" b="10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 err="1"/>
              <a:t>React</a:t>
            </a:r>
            <a:r>
              <a:rPr lang="es-ES" sz="4000" dirty="0"/>
              <a:t> 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92495"/>
            <a:ext cx="10131425" cy="5095982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Librería JavaScript de </a:t>
            </a:r>
            <a:r>
              <a:rPr lang="es-ES" b="1" dirty="0"/>
              <a:t>código abierto </a:t>
            </a:r>
            <a:r>
              <a:rPr lang="es-ES" dirty="0"/>
              <a:t>para el desarrollo de </a:t>
            </a:r>
            <a:r>
              <a:rPr lang="es-ES" b="1" dirty="0"/>
              <a:t>SPA</a:t>
            </a:r>
          </a:p>
          <a:p>
            <a:r>
              <a:rPr lang="es-ES" dirty="0"/>
              <a:t>Mantenido por </a:t>
            </a:r>
            <a:r>
              <a:rPr lang="es-ES" b="1" dirty="0"/>
              <a:t>Facebook</a:t>
            </a:r>
            <a:r>
              <a:rPr lang="es-ES" dirty="0"/>
              <a:t> y </a:t>
            </a:r>
            <a:r>
              <a:rPr lang="es-ES" b="1" dirty="0"/>
              <a:t>comunidad</a:t>
            </a:r>
            <a:r>
              <a:rPr lang="es-ES" dirty="0"/>
              <a:t> de software libre</a:t>
            </a:r>
          </a:p>
          <a:p>
            <a:r>
              <a:rPr lang="es-ES" dirty="0"/>
              <a:t>Ayuda al desarrollo de aplicaciones con datos en continuo </a:t>
            </a:r>
            <a:r>
              <a:rPr lang="es-ES" b="1" dirty="0">
                <a:solidFill>
                  <a:srgbClr val="FFC000"/>
                </a:solidFill>
              </a:rPr>
              <a:t>cambio</a:t>
            </a:r>
          </a:p>
          <a:p>
            <a:r>
              <a:rPr lang="es-ES" b="1" dirty="0"/>
              <a:t>Características</a:t>
            </a:r>
            <a:r>
              <a:rPr lang="es-ES" dirty="0"/>
              <a:t>: </a:t>
            </a:r>
          </a:p>
          <a:p>
            <a:pPr marL="457200" lvl="1" indent="0">
              <a:buNone/>
            </a:pPr>
            <a:r>
              <a:rPr lang="es-ES" b="1" dirty="0"/>
              <a:t>⭐</a:t>
            </a:r>
            <a:r>
              <a:rPr lang="es-ES" b="1" i="1" dirty="0"/>
              <a:t> Sencillo </a:t>
            </a:r>
          </a:p>
          <a:p>
            <a:pPr marL="457200" lvl="1" indent="0">
              <a:buNone/>
            </a:pPr>
            <a:r>
              <a:rPr lang="es-ES" b="1" dirty="0"/>
              <a:t>⭐ </a:t>
            </a:r>
            <a:r>
              <a:rPr lang="es-ES" b="1" i="1" dirty="0"/>
              <a:t>Combinable </a:t>
            </a:r>
            <a:r>
              <a:rPr lang="es-ES" dirty="0"/>
              <a:t>(Basado en Componentes)</a:t>
            </a:r>
          </a:p>
          <a:p>
            <a:pPr marL="457200" lvl="1" indent="0">
              <a:buNone/>
            </a:pPr>
            <a:r>
              <a:rPr lang="es-ES" b="1" dirty="0"/>
              <a:t>⭐ </a:t>
            </a:r>
            <a:r>
              <a:rPr lang="es-ES" b="1" i="1" dirty="0"/>
              <a:t>Declarativo </a:t>
            </a:r>
            <a:r>
              <a:rPr lang="es-ES" dirty="0"/>
              <a:t>(vs imperativo: Qué hacer, no Cómo hacerlo) </a:t>
            </a:r>
          </a:p>
          <a:p>
            <a:r>
              <a:rPr lang="es-ES" b="1" dirty="0"/>
              <a:t>Ventajas</a:t>
            </a:r>
            <a:r>
              <a:rPr lang="es-ES" dirty="0"/>
              <a:t>: </a:t>
            </a:r>
          </a:p>
          <a:p>
            <a:pPr marL="457200" lvl="1" indent="0">
              <a:buNone/>
            </a:pPr>
            <a:r>
              <a:rPr lang="es-ES" dirty="0"/>
              <a:t>✔ UI dividida en partes más pequeñas y reusables</a:t>
            </a:r>
          </a:p>
          <a:p>
            <a:pPr marL="457200" lvl="1" indent="0">
              <a:buNone/>
            </a:pPr>
            <a:r>
              <a:rPr lang="es-ES" dirty="0"/>
              <a:t>✔ Nuevos componentes en base a otros más pequeños</a:t>
            </a:r>
          </a:p>
          <a:p>
            <a:pPr marL="457200" lvl="1" indent="0">
              <a:buNone/>
            </a:pPr>
            <a:r>
              <a:rPr lang="es-ES" dirty="0"/>
              <a:t>✔ Cada componente encapsula su </a:t>
            </a:r>
            <a:r>
              <a:rPr lang="es-ES" dirty="0">
                <a:solidFill>
                  <a:srgbClr val="00B0F0"/>
                </a:solidFill>
              </a:rPr>
              <a:t>estado</a:t>
            </a:r>
          </a:p>
          <a:p>
            <a:pPr marL="457200" lvl="1" indent="0">
              <a:buNone/>
            </a:pPr>
            <a:r>
              <a:rPr lang="es-ES" dirty="0"/>
              <a:t>✔ Código reusable, pequeño y mantenible</a:t>
            </a:r>
          </a:p>
          <a:p>
            <a:pPr marL="457200" lvl="1" indent="0">
              <a:buNone/>
            </a:pPr>
            <a:r>
              <a:rPr lang="es-ES" dirty="0"/>
              <a:t>✔ </a:t>
            </a:r>
            <a:r>
              <a:rPr lang="es-ES" dirty="0" err="1"/>
              <a:t>Synthetic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: </a:t>
            </a:r>
            <a:r>
              <a:rPr lang="es-ES" dirty="0">
                <a:sym typeface="Wingdings" panose="05000000000000000000" pitchFamily="2" charset="2"/>
              </a:rPr>
              <a:t>Abstracción de los eventos del navegador sin </a:t>
            </a:r>
            <a:r>
              <a:rPr lang="es-ES" dirty="0" err="1">
                <a:sym typeface="Wingdings" panose="05000000000000000000" pitchFamily="2" charset="2"/>
              </a:rPr>
              <a:t>librerias</a:t>
            </a:r>
            <a:r>
              <a:rPr lang="es-ES" dirty="0">
                <a:sym typeface="Wingdings" panose="05000000000000000000" pitchFamily="2" charset="2"/>
              </a:rPr>
              <a:t> adicionales  Compatibilidad </a:t>
            </a:r>
            <a:r>
              <a:rPr lang="es-ES" dirty="0" err="1">
                <a:sym typeface="Wingdings" panose="05000000000000000000" pitchFamily="2" charset="2"/>
              </a:rPr>
              <a:t>crossbrowsing</a:t>
            </a:r>
            <a:r>
              <a:rPr lang="es-ES" dirty="0">
                <a:sym typeface="Wingdings" panose="05000000000000000000" pitchFamily="2" charset="2"/>
              </a:rPr>
              <a:t> (ie9+)</a:t>
            </a:r>
          </a:p>
          <a:p>
            <a:pPr marL="457200" lvl="1" indent="0">
              <a:buNone/>
            </a:pPr>
            <a:r>
              <a:rPr lang="es-ES" dirty="0"/>
              <a:t>✔ Server </a:t>
            </a:r>
            <a:r>
              <a:rPr lang="es-ES" dirty="0" err="1"/>
              <a:t>Side</a:t>
            </a:r>
            <a:r>
              <a:rPr lang="es-ES" dirty="0"/>
              <a:t> </a:t>
            </a:r>
            <a:r>
              <a:rPr lang="es-ES" dirty="0" err="1"/>
              <a:t>Rendering</a:t>
            </a:r>
            <a:r>
              <a:rPr lang="es-ES" dirty="0"/>
              <a:t>: Renderizada y servida desde servidor </a:t>
            </a:r>
            <a:r>
              <a:rPr lang="es-ES" dirty="0">
                <a:sym typeface="Wingdings" panose="05000000000000000000" pitchFamily="2" charset="2"/>
              </a:rPr>
              <a:t> SEO y Performance</a:t>
            </a:r>
            <a:endParaRPr lang="es-ES" dirty="0"/>
          </a:p>
          <a:p>
            <a:r>
              <a:rPr lang="es-ES" dirty="0"/>
              <a:t>Maneja la vista (UI) en un contexto en el que se usa el patrón MVC o MVVM</a:t>
            </a:r>
          </a:p>
          <a:p>
            <a:r>
              <a:rPr lang="es-ES" dirty="0"/>
              <a:t>Usado por Facebook, Instagram </a:t>
            </a:r>
            <a:r>
              <a:rPr lang="es-ES" dirty="0" err="1"/>
              <a:t>The</a:t>
            </a:r>
            <a:r>
              <a:rPr lang="es-ES" dirty="0"/>
              <a:t> New York Times, Airbnb, Netflix, BBC, Reddit, Dropbox, Tesla…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1E658CDC-C6B9-4308-A8AD-AEE40F7832EC}"/>
              </a:ext>
            </a:extLst>
          </p:cNvPr>
          <p:cNvSpPr/>
          <p:nvPr/>
        </p:nvSpPr>
        <p:spPr>
          <a:xfrm>
            <a:off x="6096000" y="3426321"/>
            <a:ext cx="1455505" cy="44849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14BFEB7-1D01-44A6-B991-E5678754EDA4}"/>
              </a:ext>
            </a:extLst>
          </p:cNvPr>
          <p:cNvSpPr/>
          <p:nvPr/>
        </p:nvSpPr>
        <p:spPr>
          <a:xfrm>
            <a:off x="7304925" y="3048762"/>
            <a:ext cx="454117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Programación </a:t>
            </a:r>
          </a:p>
          <a:p>
            <a:pPr algn="ctr"/>
            <a:r>
              <a:rPr lang="es-ES" sz="32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Reactiva</a:t>
            </a:r>
            <a:endParaRPr lang="es-ES" sz="40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s-ES" sz="1400" dirty="0">
                <a:sym typeface="Wingdings" panose="05000000000000000000" pitchFamily="2" charset="2"/>
              </a:rPr>
              <a:t>✔ Cada componente reacciona con el </a:t>
            </a:r>
            <a:r>
              <a:rPr lang="es-ES" sz="1400" b="1" dirty="0">
                <a:solidFill>
                  <a:srgbClr val="FFC000"/>
                </a:solidFill>
                <a:sym typeface="Wingdings" panose="05000000000000000000" pitchFamily="2" charset="2"/>
              </a:rPr>
              <a:t>cambio</a:t>
            </a:r>
            <a:r>
              <a:rPr lang="es-ES" sz="1400" b="1" dirty="0">
                <a:sym typeface="Wingdings" panose="05000000000000000000" pitchFamily="2" charset="2"/>
              </a:rPr>
              <a:t> </a:t>
            </a:r>
            <a:r>
              <a:rPr lang="es-ES" sz="1400" dirty="0">
                <a:sym typeface="Wingdings" panose="05000000000000000000" pitchFamily="2" charset="2"/>
              </a:rPr>
              <a:t>de </a:t>
            </a:r>
            <a:r>
              <a:rPr lang="es-ES" sz="1400" dirty="0">
                <a:solidFill>
                  <a:srgbClr val="00B0F0"/>
                </a:solidFill>
                <a:sym typeface="Wingdings" panose="05000000000000000000" pitchFamily="2" charset="2"/>
              </a:rPr>
              <a:t>estado </a:t>
            </a:r>
            <a:r>
              <a:rPr lang="es-ES" sz="1400" dirty="0">
                <a:sym typeface="Wingdings" panose="05000000000000000000" pitchFamily="2" charset="2"/>
              </a:rPr>
              <a:t>o de propiedades</a:t>
            </a:r>
            <a:r>
              <a:rPr lang="es-ES" sz="1400" dirty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s-ES" sz="1400" dirty="0">
                <a:sym typeface="Wingdings" panose="05000000000000000000" pitchFamily="2" charset="2"/>
              </a:rPr>
              <a:t>con un nuevo renderizado</a:t>
            </a:r>
            <a:endParaRPr lang="es-ES" sz="1400" dirty="0"/>
          </a:p>
          <a:p>
            <a:pPr algn="ctr"/>
            <a:endParaRPr lang="es-E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613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630969B-71E1-460D-BAA8-397350B78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99" y="531647"/>
            <a:ext cx="10728459" cy="1453363"/>
          </a:xfrm>
        </p:spPr>
        <p:txBody>
          <a:bodyPr>
            <a:normAutofit/>
          </a:bodyPr>
          <a:lstStyle/>
          <a:p>
            <a:r>
              <a:rPr lang="es-ES" dirty="0"/>
              <a:t>Ya tenemos publicado nuestro perfil profesional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BE0411-8C00-48CF-9837-84A8ABAF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52" y="1985010"/>
            <a:ext cx="7321826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4D05F2-EF34-41F9-91F8-276DA5F3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000" dirty="0"/>
              <a:t>Muchas gracias, ¡esperamos veros pronto! </a:t>
            </a:r>
            <a:endParaRPr lang="es-ES" sz="40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s-ES" sz="4000" dirty="0"/>
          </a:p>
        </p:txBody>
      </p:sp>
      <p:pic>
        <p:nvPicPr>
          <p:cNvPr id="4" name="Picture 10" descr="Resultado de imagen de atmira logo&quot;">
            <a:extLst>
              <a:ext uri="{FF2B5EF4-FFF2-40B4-BE49-F238E27FC236}">
                <a16:creationId xmlns:a16="http://schemas.microsoft.com/office/drawing/2014/main" id="{F87CDF5F-2D6E-4806-AF46-C152F314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34" y="4082775"/>
            <a:ext cx="2534868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49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087" b="10408"/>
          <a:stretch/>
        </p:blipFill>
        <p:spPr>
          <a:xfrm>
            <a:off x="6350" y="3572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4106333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s-ES" b="1" dirty="0"/>
              <a:t>Virtual DOM</a:t>
            </a:r>
            <a:endParaRPr lang="es-ES" dirty="0"/>
          </a:p>
          <a:p>
            <a:r>
              <a:rPr lang="es-ES" dirty="0"/>
              <a:t>Clon del árbol de elementos del DOM en memoria para sólo hacer los mínimos cambios necesarios que  reflejen el estado de los componentes. </a:t>
            </a:r>
          </a:p>
          <a:p>
            <a:r>
              <a:rPr lang="es-ES" dirty="0"/>
              <a:t>Compara Virtual DOM con el nuevo DOM para sólo modificar los cambios en el navegador. Sólo escribirá cuando haga falta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3076" name="Picture 4" descr="Resultado de imagen de react virtual dom&quot;">
            <a:extLst>
              <a:ext uri="{FF2B5EF4-FFF2-40B4-BE49-F238E27FC236}">
                <a16:creationId xmlns:a16="http://schemas.microsoft.com/office/drawing/2014/main" id="{A9DD5D20-66EE-4E32-A1C9-27463C6C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718" y="2065867"/>
            <a:ext cx="5510213" cy="368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5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087" b="10408"/>
          <a:stretch/>
        </p:blipFill>
        <p:spPr>
          <a:xfrm>
            <a:off x="6350" y="3572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060860" cy="4106333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s-ES" b="1" dirty="0"/>
              <a:t>JSX</a:t>
            </a:r>
          </a:p>
          <a:p>
            <a:r>
              <a:rPr lang="es-ES" dirty="0"/>
              <a:t>Extensión de sintaxis de JavaScript para crear elementos de </a:t>
            </a:r>
            <a:r>
              <a:rPr lang="es-ES" dirty="0" err="1"/>
              <a:t>React</a:t>
            </a:r>
            <a:endParaRPr lang="es-ES" dirty="0"/>
          </a:p>
          <a:p>
            <a:r>
              <a:rPr lang="es-ES" dirty="0"/>
              <a:t>Acepta expresiones de JavaScript</a:t>
            </a:r>
          </a:p>
          <a:p>
            <a:r>
              <a:rPr lang="es-ES" dirty="0"/>
              <a:t>Combina la </a:t>
            </a:r>
            <a:r>
              <a:rPr lang="es-ES" b="1" dirty="0"/>
              <a:t>lógica</a:t>
            </a:r>
            <a:r>
              <a:rPr lang="es-ES" dirty="0"/>
              <a:t> JavaScript con el lenguaje de </a:t>
            </a:r>
            <a:r>
              <a:rPr lang="es-ES" b="1" dirty="0"/>
              <a:t>marcado</a:t>
            </a:r>
            <a:r>
              <a:rPr lang="es-ES" dirty="0"/>
              <a:t> HTML para crear componentes reusables 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99F57F-E7DE-42BF-8B8D-307117476211}"/>
              </a:ext>
            </a:extLst>
          </p:cNvPr>
          <p:cNvSpPr txBox="1"/>
          <p:nvPr/>
        </p:nvSpPr>
        <p:spPr>
          <a:xfrm>
            <a:off x="4746662" y="2014497"/>
            <a:ext cx="7095015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const element = &lt;h1&gt;Hello, world!&lt;/h1&gt;;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ReactDOM.render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 );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41266B1-B0B3-45C9-B971-8845B8372738}"/>
              </a:ext>
            </a:extLst>
          </p:cNvPr>
          <p:cNvSpPr txBox="1"/>
          <p:nvPr/>
        </p:nvSpPr>
        <p:spPr>
          <a:xfrm>
            <a:off x="4746662" y="3970077"/>
            <a:ext cx="7095015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‘John’;</a:t>
            </a:r>
          </a:p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surname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‘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&lt;h1&gt;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‘ ’ +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surname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}&lt;/h1&gt;; </a:t>
            </a:r>
          </a:p>
          <a:p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ReactDOM.render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 );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4" name="Picture 8" descr="JSX is like the lovechild of HTML and JS. It mixes the best of both worlds.">
            <a:extLst>
              <a:ext uri="{FF2B5EF4-FFF2-40B4-BE49-F238E27FC236}">
                <a16:creationId xmlns:a16="http://schemas.microsoft.com/office/drawing/2014/main" id="{0016D4E8-8397-4C7B-AF4D-37554B5E1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226" y="609600"/>
            <a:ext cx="2960225" cy="576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FB230E7-6AB4-4795-82BB-4C5D44E1EEF0}"/>
              </a:ext>
            </a:extLst>
          </p:cNvPr>
          <p:cNvSpPr/>
          <p:nvPr/>
        </p:nvSpPr>
        <p:spPr>
          <a:xfrm>
            <a:off x="9806534" y="6345664"/>
            <a:ext cx="1522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illustrated.dev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13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087" b="10408"/>
          <a:stretch/>
        </p:blipFill>
        <p:spPr>
          <a:xfrm>
            <a:off x="6350" y="3572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621006" cy="4106333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s-ES" b="1" dirty="0"/>
              <a:t>Componentes </a:t>
            </a:r>
            <a:endParaRPr lang="es-ES" dirty="0"/>
          </a:p>
          <a:p>
            <a:r>
              <a:rPr lang="es-ES" b="1" dirty="0"/>
              <a:t>Componentes funcionales </a:t>
            </a:r>
            <a:r>
              <a:rPr lang="es-ES" i="1" dirty="0"/>
              <a:t>(</a:t>
            </a:r>
            <a:r>
              <a:rPr lang="es-ES" i="1" dirty="0" err="1"/>
              <a:t>Stateless</a:t>
            </a:r>
            <a:r>
              <a:rPr lang="es-ES" i="1" dirty="0"/>
              <a:t> </a:t>
            </a:r>
            <a:r>
              <a:rPr lang="es-ES" i="1" dirty="0" err="1"/>
              <a:t>Components</a:t>
            </a:r>
            <a:r>
              <a:rPr lang="es-ES" i="1" dirty="0"/>
              <a:t>)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Funciones puras JS, no tienen estado ni método render()</a:t>
            </a:r>
          </a:p>
          <a:p>
            <a:pPr marL="0" indent="0">
              <a:buNone/>
            </a:pPr>
            <a:endParaRPr lang="es-E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s-ES" dirty="0"/>
          </a:p>
          <a:p>
            <a:r>
              <a:rPr lang="es-ES" b="1" dirty="0"/>
              <a:t>Componentes de clase</a:t>
            </a:r>
            <a:r>
              <a:rPr lang="es-ES" dirty="0"/>
              <a:t> </a:t>
            </a:r>
            <a:r>
              <a:rPr lang="es-ES" i="1" dirty="0"/>
              <a:t>(</a:t>
            </a:r>
            <a:r>
              <a:rPr lang="es-ES" i="1" dirty="0" err="1"/>
              <a:t>Statefull</a:t>
            </a:r>
            <a:r>
              <a:rPr lang="es-ES" i="1" dirty="0"/>
              <a:t> </a:t>
            </a:r>
            <a:r>
              <a:rPr lang="es-ES" i="1" dirty="0" err="1"/>
              <a:t>Components</a:t>
            </a:r>
            <a:r>
              <a:rPr lang="es-ES" i="1" dirty="0"/>
              <a:t>) </a:t>
            </a:r>
            <a:r>
              <a:rPr lang="es-ES" dirty="0">
                <a:sym typeface="Wingdings" panose="05000000000000000000" pitchFamily="2" charset="2"/>
              </a:rPr>
              <a:t> Clase hereda de {</a:t>
            </a:r>
            <a:r>
              <a:rPr lang="es-ES" dirty="0" err="1">
                <a:sym typeface="Wingdings" panose="05000000000000000000" pitchFamily="2" charset="2"/>
              </a:rPr>
              <a:t>Component</a:t>
            </a:r>
            <a:r>
              <a:rPr lang="es-ES" dirty="0">
                <a:sym typeface="Wingdings" panose="05000000000000000000" pitchFamily="2" charset="2"/>
              </a:rPr>
              <a:t>} Tienen estado, ciclo de vida que incluye método render()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6E6B463-6EBD-4286-80ED-BE814008EC1A}"/>
              </a:ext>
            </a:extLst>
          </p:cNvPr>
          <p:cNvSpPr txBox="1"/>
          <p:nvPr/>
        </p:nvSpPr>
        <p:spPr>
          <a:xfrm>
            <a:off x="5435026" y="2014497"/>
            <a:ext cx="662240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 Welcome()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&lt;h1&gt;Hello world!&lt;/h1&gt;;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default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24C102-7A89-439D-AD2E-85FD339FF2C0}"/>
              </a:ext>
            </a:extLst>
          </p:cNvPr>
          <p:cNvSpPr txBox="1"/>
          <p:nvPr/>
        </p:nvSpPr>
        <p:spPr>
          <a:xfrm>
            <a:off x="5435026" y="3970077"/>
            <a:ext cx="662240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render() 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&lt;h1&gt;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!&lt;/h1&gt;;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default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6669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087" b="10408"/>
          <a:stretch/>
        </p:blipFill>
        <p:spPr>
          <a:xfrm>
            <a:off x="6350" y="3572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746050" cy="4106333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s-ES" b="1" dirty="0" err="1"/>
              <a:t>Props</a:t>
            </a:r>
            <a:r>
              <a:rPr lang="es-ES" b="1" dirty="0"/>
              <a:t> </a:t>
            </a:r>
            <a:endParaRPr lang="es-ES" dirty="0"/>
          </a:p>
          <a:p>
            <a:r>
              <a:rPr lang="es-ES" dirty="0"/>
              <a:t>Son atributos de configuración de un componente.</a:t>
            </a:r>
          </a:p>
          <a:p>
            <a:r>
              <a:rPr lang="es-ES" dirty="0"/>
              <a:t>Recibidas desde un nivel superior, normalmente al realizar la instancia del componente y por definición son </a:t>
            </a:r>
            <a:r>
              <a:rPr lang="es-ES" b="1" dirty="0"/>
              <a:t>inmutables</a:t>
            </a:r>
            <a:r>
              <a:rPr lang="es-ES" dirty="0"/>
              <a:t>.</a:t>
            </a:r>
          </a:p>
          <a:p>
            <a:r>
              <a:rPr lang="es-ES" dirty="0"/>
              <a:t>Los </a:t>
            </a:r>
            <a:r>
              <a:rPr lang="es-ES" dirty="0" err="1"/>
              <a:t>props</a:t>
            </a:r>
            <a:r>
              <a:rPr lang="es-ES" dirty="0"/>
              <a:t> son la manera que un componente superior manda información a componentes inferiores.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87E93E-B40F-4CBD-B2D1-5EE12FA8622B}"/>
              </a:ext>
            </a:extLst>
          </p:cNvPr>
          <p:cNvSpPr txBox="1"/>
          <p:nvPr/>
        </p:nvSpPr>
        <p:spPr>
          <a:xfrm>
            <a:off x="5438202" y="1439144"/>
            <a:ext cx="66224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 Welcome(props)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&lt;h1&gt;Hello,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{props.name}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&lt;/h1&gt;;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A19924-0C94-42A3-8F5A-FF502ADC215F}"/>
              </a:ext>
            </a:extLst>
          </p:cNvPr>
          <p:cNvSpPr txBox="1"/>
          <p:nvPr/>
        </p:nvSpPr>
        <p:spPr>
          <a:xfrm>
            <a:off x="5438202" y="2453354"/>
            <a:ext cx="662240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render() 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&lt;h1&gt;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{this.props.name}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&lt;/h1&gt;;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C78508-20BA-4E7C-A9EE-BAFEB5EFB40B}"/>
              </a:ext>
            </a:extLst>
          </p:cNvPr>
          <p:cNvSpPr txBox="1"/>
          <p:nvPr/>
        </p:nvSpPr>
        <p:spPr>
          <a:xfrm>
            <a:off x="5431852" y="4021562"/>
            <a:ext cx="662240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App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render(){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  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=“John”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   &lt;/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&gt;);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617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dibujo, ventana&#10;&#10;Descripción generada automáticamente">
            <a:extLst>
              <a:ext uri="{FF2B5EF4-FFF2-40B4-BE49-F238E27FC236}">
                <a16:creationId xmlns:a16="http://schemas.microsoft.com/office/drawing/2014/main" id="{D59F32A6-DF83-427C-8AEF-C1E401827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087" b="10408"/>
          <a:stretch/>
        </p:blipFill>
        <p:spPr>
          <a:xfrm>
            <a:off x="6350" y="3572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29B79-7688-495D-BF1A-3E943A7B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s-ES" sz="4000" dirty="0" err="1"/>
              <a:t>React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194C6-0B24-4B34-A562-3D720E01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842449"/>
            <a:ext cx="4614657" cy="4405952"/>
          </a:xfrm>
        </p:spPr>
        <p:txBody>
          <a:bodyPr anchor="t" anchorCtr="0">
            <a:normAutofit lnSpcReduction="10000"/>
          </a:bodyPr>
          <a:lstStyle/>
          <a:p>
            <a:pPr marL="0" indent="0">
              <a:buNone/>
            </a:pPr>
            <a:r>
              <a:rPr lang="es-ES" b="1" dirty="0" err="1"/>
              <a:t>State</a:t>
            </a:r>
            <a:r>
              <a:rPr lang="es-ES" b="1" dirty="0"/>
              <a:t> </a:t>
            </a:r>
            <a:endParaRPr lang="es-ES" dirty="0"/>
          </a:p>
          <a:p>
            <a:r>
              <a:rPr lang="es-ES" dirty="0"/>
              <a:t>Es el estado de un componente, sus características propias y que dependen únicamente de éste</a:t>
            </a:r>
          </a:p>
          <a:p>
            <a:r>
              <a:rPr lang="es-ES" dirty="0"/>
              <a:t>El estado se inicializa en el constructor con </a:t>
            </a:r>
            <a:r>
              <a:rPr lang="es-ES" dirty="0" err="1"/>
              <a:t>this.state</a:t>
            </a:r>
            <a:r>
              <a:rPr lang="es-ES" dirty="0"/>
              <a:t> = { </a:t>
            </a:r>
            <a:r>
              <a:rPr lang="es-ES" dirty="0" err="1"/>
              <a:t>item</a:t>
            </a:r>
            <a:r>
              <a:rPr lang="es-ES" dirty="0"/>
              <a:t>: &lt;</a:t>
            </a:r>
            <a:r>
              <a:rPr lang="es-ES" dirty="0" err="1"/>
              <a:t>value</a:t>
            </a:r>
            <a:r>
              <a:rPr lang="es-ES" dirty="0"/>
              <a:t>&gt;} y es el único lugar donde se puede hacer así</a:t>
            </a:r>
          </a:p>
          <a:p>
            <a:r>
              <a:rPr lang="es-ES" dirty="0"/>
              <a:t>No modificar el estado directamente, para ello usa </a:t>
            </a:r>
            <a:r>
              <a:rPr lang="es-ES" dirty="0" err="1"/>
              <a:t>setState</a:t>
            </a:r>
            <a:r>
              <a:rPr lang="es-ES" dirty="0"/>
              <a:t>().</a:t>
            </a:r>
          </a:p>
          <a:p>
            <a:r>
              <a:rPr lang="es-ES" dirty="0"/>
              <a:t>Las actualizaciones son asíncronas, el estado puede no ser el que piensas. Para ello usa la forma </a:t>
            </a:r>
            <a:r>
              <a:rPr lang="es-ES" dirty="0" err="1"/>
              <a:t>this.setState</a:t>
            </a:r>
            <a:r>
              <a:rPr lang="es-ES" dirty="0"/>
              <a:t>((</a:t>
            </a:r>
            <a:r>
              <a:rPr lang="es-ES" dirty="0" err="1"/>
              <a:t>state</a:t>
            </a:r>
            <a:r>
              <a:rPr lang="es-ES" dirty="0"/>
              <a:t>, </a:t>
            </a:r>
            <a:r>
              <a:rPr lang="es-ES" dirty="0" err="1"/>
              <a:t>props</a:t>
            </a:r>
            <a:r>
              <a:rPr lang="es-ES" dirty="0"/>
              <a:t>) =&gt; ({ …}) )</a:t>
            </a:r>
          </a:p>
          <a:p>
            <a:r>
              <a:rPr lang="es-ES" dirty="0"/>
              <a:t>Las actualizaciones de estado se fusionan, combinando las variables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87E93E-B40F-4CBD-B2D1-5EE12FA8622B}"/>
              </a:ext>
            </a:extLst>
          </p:cNvPr>
          <p:cNvSpPr txBox="1"/>
          <p:nvPr/>
        </p:nvSpPr>
        <p:spPr>
          <a:xfrm>
            <a:off x="5431852" y="432277"/>
            <a:ext cx="6622405" cy="61863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semantic-ui-react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Cargando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constructor 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super(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false</a:t>
            </a:r>
            <a:b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this.changeLoading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this.changeLoading.bind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changeLoading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() {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this.setState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prevState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props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!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prevState.loading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})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render () {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contenido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this.state.loading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contenido = 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active /&gt;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contenido = 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&gt;No esta cargando&lt;/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{contenido}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CambiarEstado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  <a:r>
              <a:rPr lang="es-E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this.changeLoading</a:t>
            </a:r>
            <a:r>
              <a:rPr lang="es-E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)}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default Cargando</a:t>
            </a:r>
          </a:p>
        </p:txBody>
      </p:sp>
    </p:spTree>
    <p:extLst>
      <p:ext uri="{BB962C8B-B14F-4D97-AF65-F5344CB8AC3E}">
        <p14:creationId xmlns:p14="http://schemas.microsoft.com/office/powerpoint/2010/main" val="1185902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BD5309788B664FA3DD0961EBDE8538" ma:contentTypeVersion="9" ma:contentTypeDescription="Create a new document." ma:contentTypeScope="" ma:versionID="c1ab8c59641c30e815b41038682c7bb6">
  <xsd:schema xmlns:xsd="http://www.w3.org/2001/XMLSchema" xmlns:xs="http://www.w3.org/2001/XMLSchema" xmlns:p="http://schemas.microsoft.com/office/2006/metadata/properties" xmlns:ns3="fc5b1fd4-fb78-4378-ae0c-1598528c71f3" xmlns:ns4="107be574-c857-4dfd-8c6d-2a11b6338ca6" targetNamespace="http://schemas.microsoft.com/office/2006/metadata/properties" ma:root="true" ma:fieldsID="adfec4c2c04ffcd9fb98d469eb906bb9" ns3:_="" ns4:_="">
    <xsd:import namespace="fc5b1fd4-fb78-4378-ae0c-1598528c71f3"/>
    <xsd:import namespace="107be574-c857-4dfd-8c6d-2a11b6338c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5b1fd4-fb78-4378-ae0c-1598528c71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7be574-c857-4dfd-8c6d-2a11b6338c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C3B3B7-7023-4EE5-92C1-715C927AB8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5b1fd4-fb78-4378-ae0c-1598528c71f3"/>
    <ds:schemaRef ds:uri="107be574-c857-4dfd-8c6d-2a11b6338c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48EF7C-019B-4A2D-9E82-E798307BE7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4E7892-2B82-443B-8F80-45D08A88C5E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6647</TotalTime>
  <Words>1802</Words>
  <Application>Microsoft Office PowerPoint</Application>
  <PresentationFormat>Panorámica</PresentationFormat>
  <Paragraphs>290</Paragraphs>
  <Slides>41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Celestial</vt:lpstr>
      <vt:lpstr>Crea tu perfil profesional con React y Firebase</vt:lpstr>
      <vt:lpstr>¿Quién es este tipo?</vt:lpstr>
      <vt:lpstr>OBjetivoS</vt:lpstr>
      <vt:lpstr>React </vt:lpstr>
      <vt:lpstr>React</vt:lpstr>
      <vt:lpstr>React</vt:lpstr>
      <vt:lpstr>React</vt:lpstr>
      <vt:lpstr>React</vt:lpstr>
      <vt:lpstr>React</vt:lpstr>
      <vt:lpstr>React</vt:lpstr>
      <vt:lpstr>React</vt:lpstr>
      <vt:lpstr>FIREBASE</vt:lpstr>
      <vt:lpstr>FIREBASE</vt:lpstr>
      <vt:lpstr>FIREBASE</vt:lpstr>
      <vt:lpstr>FIREBASE</vt:lpstr>
      <vt:lpstr>FIREBASE</vt:lpstr>
      <vt:lpstr>Necesitaremos</vt:lpstr>
      <vt:lpstr>Instalamos REACT</vt:lpstr>
      <vt:lpstr>fontawesome, Bootstrap y FIREBASE</vt:lpstr>
      <vt:lpstr>Generamos build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Configuración de firebase</vt:lpstr>
      <vt:lpstr>PERSONALIZACIÓN DEL PERFIL</vt:lpstr>
      <vt:lpstr>Conexión de react con firebase</vt:lpstr>
      <vt:lpstr>Seguimos en el Código…</vt:lpstr>
      <vt:lpstr>Generamos BUILD Y DESPLEGAMOS</vt:lpstr>
      <vt:lpstr>Ya tenemos publicado nuestro perfil profesional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 tu perfil profesional con Firebase y React</dc:title>
  <dc:creator>Juan Calero Gómez</dc:creator>
  <cp:lastModifiedBy>Juan</cp:lastModifiedBy>
  <cp:revision>9</cp:revision>
  <dcterms:created xsi:type="dcterms:W3CDTF">2020-01-20T09:39:00Z</dcterms:created>
  <dcterms:modified xsi:type="dcterms:W3CDTF">2020-01-28T06:25:45Z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0x01010063BD5309788B664FA3DD0961EBDE8538</vt:lpwstr>
  </property>
</Properties>
</file>